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2.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7" r:id="rId2"/>
  </p:sldMasterIdLst>
  <p:notesMasterIdLst>
    <p:notesMasterId r:id="rId20"/>
  </p:notesMasterIdLst>
  <p:handoutMasterIdLst>
    <p:handoutMasterId r:id="rId21"/>
  </p:handoutMasterIdLst>
  <p:sldIdLst>
    <p:sldId id="444" r:id="rId3"/>
    <p:sldId id="259" r:id="rId4"/>
    <p:sldId id="260" r:id="rId5"/>
    <p:sldId id="557" r:id="rId6"/>
    <p:sldId id="448" r:id="rId7"/>
    <p:sldId id="449" r:id="rId8"/>
    <p:sldId id="539" r:id="rId9"/>
    <p:sldId id="2147374676" r:id="rId10"/>
    <p:sldId id="2147472178" r:id="rId11"/>
    <p:sldId id="262" r:id="rId12"/>
    <p:sldId id="2147482818" r:id="rId13"/>
    <p:sldId id="261" r:id="rId14"/>
    <p:sldId id="263" r:id="rId15"/>
    <p:sldId id="264" r:id="rId16"/>
    <p:sldId id="258" r:id="rId17"/>
    <p:sldId id="2147482368" r:id="rId18"/>
    <p:sldId id="439" r:id="rId19"/>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971447-014E-5BED-12F1-53B3CA57E011}" name="LAMPROS KISOURAS" initials="LK" userId="S::kisouras@us.ibm.com::10823a5b-467e-4f39-b9fe-4a25769cddcd" providerId="AD"/>
  <p188:author id="{C7240C83-B322-10D6-062F-819233246F17}" name="Diana Stanciulescu" initials="DS" userId="S::diana.stanciulescu@ro.ibm.com::8457c4d8-b183-4fb8-9506-2337bdfae6b8" providerId="AD"/>
  <p188:author id="{471F5894-9527-7E5F-AE6F-3881B44FA2B8}" name="Gabriel Barbu" initials="" userId="S::gabriel.barbu@ibm.com::3d0c1c4c-23d9-4258-9226-f99453c129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C9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77"/>
    <p:restoredTop sz="97578" autoAdjust="0"/>
  </p:normalViewPr>
  <p:slideViewPr>
    <p:cSldViewPr snapToGrid="0">
      <p:cViewPr varScale="1">
        <p:scale>
          <a:sx n="97" d="100"/>
          <a:sy n="97" d="100"/>
        </p:scale>
        <p:origin x="288" y="32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2">
            <a:extLst>
              <a:ext uri="{FF2B5EF4-FFF2-40B4-BE49-F238E27FC236}">
                <a16:creationId xmlns:a16="http://schemas.microsoft.com/office/drawing/2014/main" id="{803FBFFE-CB3A-29E7-BC40-666F45131E6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25119-AFDF-364F-82AA-F81518F9536D}" type="slidenum">
              <a:rPr lang="en-US" smtClean="0"/>
              <a:t>‹#›</a:t>
            </a:fld>
            <a:endParaRPr lang="en-US"/>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artner.com/en/newsroom/press-releases/2022-08-22-gartner-survey-reveals-80-percent-of-executives-think-automation-can-be-applied-to-any-business-decis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artner.com/en/newsroom/press-releases/01-17-2024-gartner-forecasts-worldwide-it-spending-to-grow-six-point-eight-percent-in-2024"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latin typeface="IBM Plex Sans Light" panose="020B0403050203000203" pitchFamily="34" charset="0"/>
            </a:endParaRPr>
          </a:p>
        </p:txBody>
      </p:sp>
      <p:sp>
        <p:nvSpPr>
          <p:cNvPr id="4" name="Slide Number Placeholder 3"/>
          <p:cNvSpPr>
            <a:spLocks noGrp="1"/>
          </p:cNvSpPr>
          <p:nvPr>
            <p:ph type="sldNum" sz="quarter" idx="4294967295"/>
          </p:nvPr>
        </p:nvSpPr>
        <p:spPr/>
        <p:txBody>
          <a:bodyPr/>
          <a:lstStyle/>
          <a:p>
            <a:fld id="{F7021451-1387-4CA6-816F-3879F97B5CBC}" type="slidenum">
              <a:rPr lang="en-US"/>
              <a:t>1</a:t>
            </a:fld>
            <a:endParaRPr lang="en-US"/>
          </a:p>
        </p:txBody>
      </p:sp>
      <p:sp>
        <p:nvSpPr>
          <p:cNvPr id="5" name="Slide Number Placeholder 3">
            <a:extLst>
              <a:ext uri="{FF2B5EF4-FFF2-40B4-BE49-F238E27FC236}">
                <a16:creationId xmlns:a16="http://schemas.microsoft.com/office/drawing/2014/main" id="{D905286C-4A24-5A6D-8E59-6C136770DD24}"/>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2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z="600" smtClean="0">
                <a:solidFill>
                  <a:schemeClr val="bg1"/>
                </a:solidFill>
              </a:rPr>
              <a:pPr/>
              <a:t>1</a:t>
            </a:fld>
            <a:endParaRPr lang="en-US" sz="600">
              <a:solidFill>
                <a:schemeClr val="bg1"/>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228600"/>
            <a:ext cx="6421438" cy="3611563"/>
          </a:xfrm>
        </p:spPr>
      </p:sp>
      <p:sp>
        <p:nvSpPr>
          <p:cNvPr id="3" name="Notes Placeholder 2"/>
          <p:cNvSpPr>
            <a:spLocks noGrp="1"/>
          </p:cNvSpPr>
          <p:nvPr>
            <p:ph type="body" idx="1"/>
          </p:nvPr>
        </p:nvSpPr>
        <p:spPr>
          <a:xfrm>
            <a:off x="210312" y="4087368"/>
            <a:ext cx="6419088" cy="4320309"/>
          </a:xfrm>
        </p:spPr>
        <p:txBody>
          <a:bodyPr/>
          <a:lstStyle/>
          <a:p>
            <a:pPr marR="0"/>
            <a:r>
              <a:rPr lang="en-US" b="0" i="0" kern="100">
                <a:effectLst/>
                <a:ea typeface="Calibri" panose="020F0502020204030204" pitchFamily="34" charset="0"/>
                <a:cs typeface="Times New Roman (Body CS)"/>
              </a:rPr>
              <a:t>There are a range of reasons why enterprise AI is held back:</a:t>
            </a:r>
          </a:p>
          <a:p>
            <a:pPr marL="171450" marR="0" lvl="0" indent="-171450">
              <a:buFont typeface="Arial" panose="020B0604020202020204" pitchFamily="34" charset="0"/>
              <a:buChar char="•"/>
            </a:pPr>
            <a:r>
              <a:rPr lang="en-US" b="0" i="0" kern="100">
                <a:effectLst/>
                <a:ea typeface="Calibri" panose="020F0502020204030204" pitchFamily="34" charset="0"/>
                <a:cs typeface="Times New Roman (Body CS)"/>
              </a:rPr>
              <a:t>Scalability challenges</a:t>
            </a:r>
          </a:p>
          <a:p>
            <a:pPr marL="171450" marR="0" lvl="0" indent="-171450">
              <a:buFont typeface="Arial" panose="020B0604020202020204" pitchFamily="34" charset="0"/>
              <a:buChar char="•"/>
            </a:pPr>
            <a:r>
              <a:rPr lang="en-US" b="0" i="0" kern="100">
                <a:effectLst/>
                <a:ea typeface="Calibri" panose="020F0502020204030204" pitchFamily="34" charset="0"/>
                <a:cs typeface="Times New Roman (Body CS)"/>
              </a:rPr>
              <a:t>Lack of application integration</a:t>
            </a:r>
          </a:p>
          <a:p>
            <a:pPr marL="171450" marR="0" lvl="0" indent="-171450">
              <a:buFont typeface="Arial" panose="020B0604020202020204" pitchFamily="34" charset="0"/>
              <a:buChar char="•"/>
            </a:pPr>
            <a:r>
              <a:rPr lang="en-US" b="0" i="0" kern="100">
                <a:effectLst/>
                <a:ea typeface="Calibri" panose="020F0502020204030204" pitchFamily="34" charset="0"/>
                <a:cs typeface="Times New Roman (Body CS)"/>
              </a:rPr>
              <a:t>Siloed data</a:t>
            </a:r>
          </a:p>
          <a:p>
            <a:pPr marL="171450" marR="0" lvl="0" indent="-171450">
              <a:buFont typeface="Arial" panose="020B0604020202020204" pitchFamily="34" charset="0"/>
              <a:buChar char="•"/>
            </a:pPr>
            <a:r>
              <a:rPr lang="en-US" b="0" i="0" kern="100">
                <a:effectLst/>
                <a:ea typeface="Calibri" panose="020F0502020204030204" pitchFamily="34" charset="0"/>
                <a:cs typeface="Times New Roman (Body CS)"/>
              </a:rPr>
              <a:t>Poor visibility across environments</a:t>
            </a:r>
          </a:p>
          <a:p>
            <a:pPr marL="171450" marR="0" lvl="0" indent="-171450">
              <a:buFont typeface="Arial" panose="020B0604020202020204" pitchFamily="34" charset="0"/>
              <a:buChar char="•"/>
            </a:pPr>
            <a:r>
              <a:rPr lang="en-US" b="0" i="0" kern="100">
                <a:effectLst/>
                <a:ea typeface="Calibri" panose="020F0502020204030204" pitchFamily="34" charset="0"/>
                <a:cs typeface="Times New Roman (Body CS)"/>
              </a:rPr>
              <a:t>Concerns about safety, accuracy, and bias</a:t>
            </a:r>
          </a:p>
          <a:p>
            <a:pPr marL="171450" marR="0" lvl="0" indent="-171450">
              <a:buFont typeface="Arial" panose="020B0604020202020204" pitchFamily="34" charset="0"/>
              <a:buChar char="•"/>
            </a:pPr>
            <a:r>
              <a:rPr lang="en-US" b="0" i="0" kern="100">
                <a:effectLst/>
                <a:ea typeface="Calibri" panose="020F0502020204030204" pitchFamily="34" charset="0"/>
                <a:cs typeface="Times New Roman (Body CS)"/>
              </a:rPr>
              <a:t>Skills required</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4294967295"/>
          </p:nvPr>
        </p:nvSpPr>
        <p:spPr>
          <a:xfrm>
            <a:off x="6300216" y="8705088"/>
            <a:ext cx="338328" cy="228600"/>
          </a:xfrm>
          <a:prstGeom prst="rect">
            <a:avLst/>
          </a:prstGeom>
        </p:spPr>
        <p:txBody>
          <a:bodyPr/>
          <a:lstStyle/>
          <a:p>
            <a:fld id="{F7021451-1387-4CA6-816F-3879F97B5CBC}" type="slidenum">
              <a:rPr lang="en-US"/>
              <a:t>10</a:t>
            </a:fld>
            <a:endParaRPr lang="en-US"/>
          </a:p>
        </p:txBody>
      </p:sp>
      <p:sp>
        <p:nvSpPr>
          <p:cNvPr id="5" name="Slide Number Placeholder 3">
            <a:extLst>
              <a:ext uri="{FF2B5EF4-FFF2-40B4-BE49-F238E27FC236}">
                <a16:creationId xmlns:a16="http://schemas.microsoft.com/office/drawing/2014/main" id="{4D141716-D239-A725-AF3F-4239BFC01EA0}"/>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2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z="600" smtClean="0">
                <a:solidFill>
                  <a:schemeClr val="bg1"/>
                </a:solidFill>
              </a:rPr>
              <a:pPr/>
              <a:t>10</a:t>
            </a:fld>
            <a:endParaRPr lang="en-US" sz="600">
              <a:solidFill>
                <a:schemeClr val="bg1"/>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we know, </a:t>
            </a:r>
            <a:r>
              <a:rPr lang="en-US" sz="1200" b="0" i="0" u="none" strike="noStrike" dirty="0">
                <a:solidFill>
                  <a:srgbClr val="000000"/>
                </a:solidFill>
                <a:effectLst/>
                <a:latin typeface="Times New Roman" panose="02020603050405020304" pitchFamily="18" charset="0"/>
              </a:rPr>
              <a:t>it is also critical to deliver trusted data because AI is only as good as the data that fuels it.</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dependency on data for successful implementations of AI, underscore the importance of the CDO’s role in AI.</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IBM enables clients to simplify access and consumption of data for AI workflows by leveraging an open and trusted data foundation</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 provide native integrations across our databases portfolio and support open formats such as Iceberg, enabling the ability to store, unify, and share data for analytics and AI without additional ETL or duplication of data. For example, Amazon RDS for Db2 natively integrates with Db2 Warehouse and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lakehouse on AWS to prepare transactional data for analytics and AI. Cloudera, Snowflake, Amazon Redshift, and any 3rd party analytics engine that supports Iceberg can now unify data and optimize workloads with multiple query engines in </a:t>
            </a:r>
            <a:r>
              <a:rPr lang="en-US" sz="1200" b="0" i="0" u="none" strike="noStrike" dirty="0" err="1">
                <a:solidFill>
                  <a:srgbClr val="000000"/>
                </a:solidFill>
                <a:effectLst/>
                <a:latin typeface="Times New Roman" panose="02020603050405020304" pitchFamily="18" charset="0"/>
              </a:rPr>
              <a:t>watsonx.data</a:t>
            </a:r>
            <a:r>
              <a:rPr lang="en-US" sz="1200" b="0" i="0" u="none" strike="noStrike" dirty="0">
                <a:solidFill>
                  <a:srgbClr val="000000"/>
                </a:solidFill>
                <a:effectLst/>
                <a:latin typeface="Times New Roman" panose="02020603050405020304" pitchFamily="18" charset="0"/>
              </a:rPr>
              <a:t>.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But that’s not enough. Customers have databases from a lot of different sources and fit for purpose databases across every database type. For that, you need a data fabric. With a data fabric architecture, clients can automate discovery and enrichment of data with our centralized data governance capabilities, enable data observability across various pipelines, employ various data integration styles, and management of data quality to deliver reliable data for AI workflows</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This feeds watsonx itself, where all of your AI workloads can be executed with trusted and high quality data. </a:t>
            </a:r>
          </a:p>
          <a:p>
            <a:pPr marL="171450"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With the IBM data fabric architecture</a:t>
            </a:r>
            <a:r>
              <a:rPr lang="en-US" b="0" i="0" u="none" strike="noStrike" dirty="0">
                <a:solidFill>
                  <a:srgbClr val="161616"/>
                </a:solidFill>
                <a:effectLst/>
                <a:latin typeface="IBM Plex Sans" panose="020B0503050203000203" pitchFamily="34" charset="0"/>
              </a:rPr>
              <a:t>, clients leverage a unified platform that makes all data—spanning hybrid and </a:t>
            </a:r>
            <a:r>
              <a:rPr lang="en-US" b="0" i="0" u="none" strike="noStrike" dirty="0" err="1">
                <a:solidFill>
                  <a:srgbClr val="161616"/>
                </a:solidFill>
                <a:effectLst/>
                <a:latin typeface="IBM Plex Sans" panose="020B0503050203000203" pitchFamily="34" charset="0"/>
              </a:rPr>
              <a:t>multicloud</a:t>
            </a:r>
            <a:r>
              <a:rPr lang="en-US" b="0" i="0" u="none" strike="noStrike" dirty="0">
                <a:solidFill>
                  <a:srgbClr val="161616"/>
                </a:solidFill>
                <a:effectLst/>
                <a:latin typeface="IBM Plex Sans" panose="020B0503050203000203" pitchFamily="34" charset="0"/>
              </a:rPr>
              <a:t> environments—available for AI workflows; this composable and modular architecture provides the flexibility for clients to utilize the pertinent capabilities they need, while maximizing their existing infrastructure.</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05557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228600"/>
            <a:ext cx="6421438" cy="3611563"/>
          </a:xfrm>
        </p:spPr>
      </p:sp>
      <p:sp>
        <p:nvSpPr>
          <p:cNvPr id="3" name="Notes Placeholder 2"/>
          <p:cNvSpPr>
            <a:spLocks noGrp="1"/>
          </p:cNvSpPr>
          <p:nvPr>
            <p:ph type="body" idx="1"/>
          </p:nvPr>
        </p:nvSpPr>
        <p:spPr>
          <a:xfrm>
            <a:off x="210312" y="4087368"/>
            <a:ext cx="6419088" cy="4320309"/>
          </a:xfrm>
        </p:spPr>
        <p:txBody>
          <a:bodyPr/>
          <a:lstStyle/>
          <a:p>
            <a:r>
              <a:rPr lang="en-US" dirty="0">
                <a:latin typeface="IBM Plex Sans Light" panose="020B0403050203000203" pitchFamily="34" charset="0"/>
              </a:rPr>
              <a:t>Now, gen AI has accelerated what’s possible. It will be the key to transforming how we work and operate on multiple dimensions. </a:t>
            </a:r>
          </a:p>
          <a:p>
            <a:endParaRPr lang="en-US" dirty="0">
              <a:latin typeface="IBM Plex Sans Light" panose="020B0403050203000203" pitchFamily="34" charset="0"/>
            </a:endParaRPr>
          </a:p>
          <a:p>
            <a:r>
              <a:rPr lang="en-US" dirty="0">
                <a:latin typeface="IBM Plex Sans Light" panose="020B0403050203000203" pitchFamily="34" charset="0"/>
              </a:rPr>
              <a:t>In fact, gen AI will disrupt and reconstruct every application and process that are running the enterprise. And it cannot do that without leveraging existing investments.</a:t>
            </a:r>
          </a:p>
          <a:p>
            <a:endParaRPr lang="en-US" dirty="0">
              <a:latin typeface="IBM Plex Sans Light" panose="020B0403050203000203" pitchFamily="34" charset="0"/>
            </a:endParaRPr>
          </a:p>
          <a:p>
            <a:r>
              <a:rPr lang="en-US" dirty="0">
                <a:latin typeface="IBM Plex Sans Light" panose="020B0403050203000203" pitchFamily="34" charset="0"/>
              </a:rPr>
              <a:t>It’s a core reason why many are finding it hard to achieve real business value with AI.</a:t>
            </a:r>
          </a:p>
          <a:p>
            <a:endParaRPr lang="en-US" dirty="0">
              <a:latin typeface="IBM Plex Sans Light" panose="020B0403050203000203" pitchFamily="34" charset="0"/>
            </a:endParaRPr>
          </a:p>
          <a:p>
            <a:endParaRPr lang="en-US" dirty="0">
              <a:latin typeface="IBM Plex Sans Light" panose="020B0403050203000203" pitchFamily="34" charset="0"/>
            </a:endParaRPr>
          </a:p>
        </p:txBody>
      </p:sp>
      <p:sp>
        <p:nvSpPr>
          <p:cNvPr id="4" name="Slide Number Placeholder 3"/>
          <p:cNvSpPr>
            <a:spLocks noGrp="1"/>
          </p:cNvSpPr>
          <p:nvPr>
            <p:ph type="sldNum" sz="quarter" idx="4294967295"/>
          </p:nvPr>
        </p:nvSpPr>
        <p:spPr>
          <a:xfrm>
            <a:off x="6300216" y="8705088"/>
            <a:ext cx="338328" cy="228600"/>
          </a:xfrm>
          <a:prstGeom prst="rect">
            <a:avLst/>
          </a:prstGeom>
        </p:spPr>
        <p:txBody>
          <a:bodyPr/>
          <a:lstStyle/>
          <a:p>
            <a:fld id="{F7021451-1387-4CA6-816F-3879F97B5CBC}" type="slidenum">
              <a:rPr lang="en-US"/>
              <a:t>12</a:t>
            </a:fld>
            <a:endParaRPr lang="en-US"/>
          </a:p>
        </p:txBody>
      </p:sp>
      <p:sp>
        <p:nvSpPr>
          <p:cNvPr id="5" name="Slide Number Placeholder 3">
            <a:extLst>
              <a:ext uri="{FF2B5EF4-FFF2-40B4-BE49-F238E27FC236}">
                <a16:creationId xmlns:a16="http://schemas.microsoft.com/office/drawing/2014/main" id="{55558874-163B-FA18-F98F-CDF3357DF1B8}"/>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2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z="600" smtClean="0">
                <a:solidFill>
                  <a:schemeClr val="bg1"/>
                </a:solidFill>
              </a:rPr>
              <a:pPr/>
              <a:t>12</a:t>
            </a:fld>
            <a:endParaRPr lang="en-US" sz="600">
              <a:solidFill>
                <a:schemeClr val="bg1"/>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228600"/>
            <a:ext cx="6421438" cy="3611563"/>
          </a:xfrm>
        </p:spPr>
      </p:sp>
      <p:sp>
        <p:nvSpPr>
          <p:cNvPr id="3" name="Notes Placeholder 2"/>
          <p:cNvSpPr>
            <a:spLocks noGrp="1"/>
          </p:cNvSpPr>
          <p:nvPr>
            <p:ph type="body" idx="1"/>
          </p:nvPr>
        </p:nvSpPr>
        <p:spPr>
          <a:xfrm>
            <a:off x="210312" y="4087368"/>
            <a:ext cx="6419088" cy="4320309"/>
          </a:xfrm>
        </p:spPr>
        <p:txBody>
          <a:bodyPr/>
          <a:lstStyle/>
          <a:p>
            <a:pPr marR="0"/>
            <a:r>
              <a:rPr lang="en-US" b="0" i="0" kern="100" dirty="0">
                <a:effectLst/>
                <a:ea typeface="Calibri" panose="020F0502020204030204" pitchFamily="34" charset="0"/>
                <a:cs typeface="Times New Roman (Body CS)"/>
              </a:rPr>
              <a:t>So, many businesses have started by applying AI to the fringes of their operations </a:t>
            </a:r>
          </a:p>
          <a:p>
            <a:pPr marL="171450" marR="0" lvl="0" indent="-171450">
              <a:buFont typeface="Arial" panose="020B0604020202020204" pitchFamily="34" charset="0"/>
              <a:buChar char="•"/>
            </a:pPr>
            <a:r>
              <a:rPr lang="en-US" b="0" i="0" kern="100" dirty="0">
                <a:effectLst/>
                <a:ea typeface="Calibri" panose="020F0502020204030204" pitchFamily="34" charset="0"/>
                <a:cs typeface="Times New Roman (Body CS)"/>
              </a:rPr>
              <a:t>Only 31% of executives say their organization uses AI in more than one function (Source: The state of AI, McKinsey, 2023.)</a:t>
            </a:r>
          </a:p>
          <a:p>
            <a:pPr marL="171450" marR="0" lvl="0" indent="-171450">
              <a:buFont typeface="Arial" panose="020B0604020202020204" pitchFamily="34" charset="0"/>
              <a:buChar char="•"/>
            </a:pPr>
            <a:r>
              <a:rPr lang="en-US" b="0" i="0" kern="100" dirty="0">
                <a:effectLst/>
                <a:ea typeface="Calibri" panose="020F0502020204030204" pitchFamily="34" charset="0"/>
                <a:cs typeface="Times New Roman (Body CS)"/>
              </a:rPr>
              <a:t>Under 1% of enterprise data is used by generative AI (Source: The Future of AI is Open, IBM, 2024.)</a:t>
            </a:r>
          </a:p>
          <a:p>
            <a:pPr marR="0"/>
            <a:endParaRPr lang="en-US" b="0" i="0" kern="100" dirty="0">
              <a:effectLst/>
              <a:ea typeface="Calibri" panose="020F0502020204030204" pitchFamily="34" charset="0"/>
              <a:cs typeface="Times New Roman (Body CS)"/>
            </a:endParaRPr>
          </a:p>
          <a:p>
            <a:pPr marR="0"/>
            <a:r>
              <a:rPr lang="en-US" b="0" i="0" kern="100" dirty="0">
                <a:effectLst/>
                <a:ea typeface="Calibri" panose="020F0502020204030204" pitchFamily="34" charset="0"/>
                <a:cs typeface="Times New Roman (Body CS)"/>
              </a:rPr>
              <a:t>This is why the first wave of AI experimentation has shown how elusive it is to achieve measurable business results.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4294967295"/>
          </p:nvPr>
        </p:nvSpPr>
        <p:spPr>
          <a:xfrm>
            <a:off x="6300216" y="8705088"/>
            <a:ext cx="338328" cy="228600"/>
          </a:xfrm>
          <a:prstGeom prst="rect">
            <a:avLst/>
          </a:prstGeom>
        </p:spPr>
        <p:txBody>
          <a:bodyPr/>
          <a:lstStyle/>
          <a:p>
            <a:fld id="{F7021451-1387-4CA6-816F-3879F97B5CBC}" type="slidenum">
              <a:rPr lang="en-US"/>
              <a:t>13</a:t>
            </a:fld>
            <a:endParaRPr lang="en-US"/>
          </a:p>
        </p:txBody>
      </p:sp>
      <p:sp>
        <p:nvSpPr>
          <p:cNvPr id="5" name="Slide Number Placeholder 3">
            <a:extLst>
              <a:ext uri="{FF2B5EF4-FFF2-40B4-BE49-F238E27FC236}">
                <a16:creationId xmlns:a16="http://schemas.microsoft.com/office/drawing/2014/main" id="{A05F338F-980A-AE5E-A713-87A07ADB826F}"/>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2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z="600" smtClean="0">
                <a:solidFill>
                  <a:schemeClr val="bg1"/>
                </a:solidFill>
              </a:rPr>
              <a:pPr/>
              <a:t>13</a:t>
            </a:fld>
            <a:endParaRPr lang="en-US" sz="600">
              <a:solidFill>
                <a:schemeClr val="bg1"/>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228600"/>
            <a:ext cx="6421438" cy="3611563"/>
          </a:xfrm>
        </p:spPr>
      </p:sp>
      <p:sp>
        <p:nvSpPr>
          <p:cNvPr id="3" name="Notes Placeholder 2"/>
          <p:cNvSpPr>
            <a:spLocks noGrp="1"/>
          </p:cNvSpPr>
          <p:nvPr>
            <p:ph type="body" idx="1"/>
          </p:nvPr>
        </p:nvSpPr>
        <p:spPr>
          <a:xfrm>
            <a:off x="210312" y="4087368"/>
            <a:ext cx="6419088" cy="4320309"/>
          </a:xfrm>
        </p:spPr>
        <p:txBody>
          <a:bodyPr/>
          <a:lstStyle/>
          <a:p>
            <a:pPr marL="285750" indent="-285750">
              <a:buFont typeface="Arial" panose="020B0604020202020204" pitchFamily="34" charset="0"/>
              <a:buChar char="•"/>
            </a:pPr>
            <a:r>
              <a:rPr lang="en-US">
                <a:effectLst/>
                <a:latin typeface="IBM Plex Sans Light" panose="020B0403050203000203" pitchFamily="34" charset="0"/>
                <a:ea typeface="Calibri" panose="020F0502020204030204" pitchFamily="34" charset="0"/>
                <a:cs typeface="Times New Roman (Body CS)"/>
              </a:rPr>
              <a:t>To achieve real value, you must shift your mindset from +AI to AI+… and do a lot more than adding AI to existing work or processes. </a:t>
            </a:r>
          </a:p>
          <a:p>
            <a:pPr marL="285750" marR="0" lvl="0" indent="-285750">
              <a:buFont typeface="Arial" panose="020B0604020202020204" pitchFamily="34" charset="0"/>
              <a:buChar char="•"/>
            </a:pPr>
            <a:r>
              <a:rPr lang="en-US" kern="100">
                <a:effectLst/>
                <a:latin typeface="IBM Plex Sans Light" panose="020B0403050203000203" pitchFamily="34" charset="0"/>
                <a:ea typeface="Calibri" panose="020F0502020204030204" pitchFamily="34" charset="0"/>
                <a:cs typeface="Times New Roman (Body CS)"/>
              </a:rPr>
              <a:t>Right now, companies are trying to move from +AI to AI+. </a:t>
            </a:r>
          </a:p>
          <a:p>
            <a:pPr marL="285750" marR="0" lvl="0" indent="-285750">
              <a:buFont typeface="Arial" panose="020B0604020202020204" pitchFamily="34" charset="0"/>
              <a:buChar char="•"/>
            </a:pPr>
            <a:r>
              <a:rPr lang="en-US" kern="100">
                <a:effectLst/>
                <a:latin typeface="IBM Plex Sans Light" panose="020B0403050203000203" pitchFamily="34" charset="0"/>
                <a:ea typeface="Calibri" panose="020F0502020204030204" pitchFamily="34" charset="0"/>
                <a:cs typeface="Times New Roman (Body CS)"/>
              </a:rPr>
              <a:t>+AI means that a company is simply adding AI to their existing work or processes. AI+ means ‘AI first’, in that a company is reinventing itself around the opportunity in AI. </a:t>
            </a:r>
          </a:p>
          <a:p>
            <a:pPr marL="285750" marR="0" lvl="0" indent="-285750">
              <a:buFont typeface="Arial" panose="020B0604020202020204" pitchFamily="34" charset="0"/>
              <a:buChar char="•"/>
            </a:pPr>
            <a:r>
              <a:rPr lang="en-US" kern="100">
                <a:effectLst/>
                <a:latin typeface="IBM Plex Sans Light" panose="020B0403050203000203" pitchFamily="34" charset="0"/>
                <a:ea typeface="Calibri" panose="020F0502020204030204" pitchFamily="34" charset="0"/>
                <a:cs typeface="Times New Roman (Body CS)"/>
              </a:rPr>
              <a:t>The journey to AI+ is similar for many: it starts with experimentation and a few initial use cases. With growing sophistication you can use RAG and fine tuning to get better models. </a:t>
            </a:r>
          </a:p>
          <a:p>
            <a:pPr marL="285750" marR="0" lvl="0" indent="-285750">
              <a:buFont typeface="Arial" panose="020B0604020202020204" pitchFamily="34" charset="0"/>
              <a:buChar char="•"/>
            </a:pPr>
            <a:r>
              <a:rPr lang="en-US" kern="100">
                <a:effectLst/>
                <a:latin typeface="IBM Plex Sans Light" panose="020B0403050203000203" pitchFamily="34" charset="0"/>
                <a:ea typeface="Calibri" panose="020F0502020204030204" pitchFamily="34" charset="0"/>
                <a:cs typeface="Times New Roman (Body CS)"/>
              </a:rPr>
              <a:t>The tipping point comes when you combine it with IT Automation inside the enterprise. From there, as you apply AI to code and digital labor, and incorporate AI assistants and agents into your processes, it really gets woven into  the fabric of the company. This is "AI+”</a:t>
            </a:r>
          </a:p>
          <a:p>
            <a:pPr marL="285750" indent="-285750">
              <a:buFont typeface="Arial" panose="020B0604020202020204" pitchFamily="34" charset="0"/>
              <a:buChar char="•"/>
            </a:pPr>
            <a:r>
              <a:rPr lang="en-US">
                <a:effectLst/>
                <a:latin typeface="IBM Plex Sans Light" panose="020B0403050203000203" pitchFamily="34" charset="0"/>
                <a:ea typeface="Calibri" panose="020F0502020204030204" pitchFamily="34" charset="0"/>
                <a:cs typeface="Times New Roman (Body CS)"/>
              </a:rPr>
              <a:t>Yet, even as AI adoption has increased dramatically over the last few years, Gartner reports that </a:t>
            </a:r>
            <a:r>
              <a:rPr lang="en-US" u="sng">
                <a:solidFill>
                  <a:srgbClr val="0563C1"/>
                </a:solidFill>
                <a:effectLst/>
                <a:latin typeface="IBM Plex Sans Light" panose="020B0403050203000203" pitchFamily="34" charset="0"/>
                <a:ea typeface="Calibri" panose="020F0502020204030204" pitchFamily="34" charset="0"/>
                <a:cs typeface="Times New Roman (Body CS)"/>
                <a:hlinkClick r:id="rId3"/>
              </a:rPr>
              <a:t>as many as 54% of AI projects fail to move past pilot and into production</a:t>
            </a:r>
            <a:r>
              <a:rPr lang="en-US">
                <a:effectLst/>
                <a:latin typeface="IBM Plex Sans Light" panose="020B0403050203000203" pitchFamily="34" charset="0"/>
                <a:ea typeface="Calibri" panose="020F0502020204030204" pitchFamily="34" charset="0"/>
                <a:cs typeface="Times New Roman (Body CS)"/>
              </a:rPr>
              <a:t> due to obstacles such as complexity, cost and risk</a:t>
            </a:r>
            <a:r>
              <a:rPr lang="en-US">
                <a:effectLst/>
                <a:latin typeface="IBM Plex Sans Light" panose="020B0403050203000203" pitchFamily="34" charset="0"/>
              </a:rPr>
              <a:t> </a:t>
            </a:r>
          </a:p>
          <a:p>
            <a:pPr marL="285750" indent="-285750">
              <a:buFont typeface="Arial" panose="020B0604020202020204" pitchFamily="34" charset="0"/>
              <a:buChar char="•"/>
            </a:pPr>
            <a:r>
              <a:rPr lang="en-US">
                <a:latin typeface="IBM Plex Sans Light" panose="020B0403050203000203" pitchFamily="34" charset="0"/>
              </a:rPr>
              <a:t>I would start to ask yourselves, what are you doing to start to ride the wave of value creation in AI, we think this moment is upon us</a:t>
            </a:r>
          </a:p>
          <a:p>
            <a:pPr marL="285750" indent="-285750">
              <a:buFont typeface="Arial" panose="020B0604020202020204" pitchFamily="34" charset="0"/>
              <a:buChar char="•"/>
            </a:pPr>
            <a:endParaRPr lang="en-US">
              <a:latin typeface="IBM Plex Sans Light" panose="020B0403050203000203" pitchFamily="34" charset="0"/>
            </a:endParaRPr>
          </a:p>
          <a:p>
            <a:pPr marL="285750" indent="-285750">
              <a:buFont typeface="Arial" panose="020B0604020202020204" pitchFamily="34" charset="0"/>
              <a:buChar char="•"/>
            </a:pPr>
            <a:endParaRPr lang="en-US">
              <a:latin typeface="IBM Plex Sans Light" panose="020B0403050203000203" pitchFamily="34" charset="0"/>
            </a:endParaRPr>
          </a:p>
          <a:p>
            <a:pPr marL="285750" indent="-285750">
              <a:buFont typeface="Arial" panose="020B0604020202020204" pitchFamily="34" charset="0"/>
              <a:buChar char="•"/>
            </a:pPr>
            <a:endParaRPr lang="en-US">
              <a:latin typeface="IBM Plex Sans Light" panose="020B0403050203000203" pitchFamily="34" charset="0"/>
            </a:endParaRPr>
          </a:p>
          <a:p>
            <a:pPr marL="285750" indent="-285750">
              <a:buFont typeface="Arial" panose="020B0604020202020204" pitchFamily="34" charset="0"/>
              <a:buChar char="•"/>
            </a:pPr>
            <a:endParaRPr lang="en-US">
              <a:latin typeface="IBM Plex Sans Light" panose="020B0403050203000203" pitchFamily="34" charset="0"/>
            </a:endParaRPr>
          </a:p>
        </p:txBody>
      </p:sp>
      <p:sp>
        <p:nvSpPr>
          <p:cNvPr id="4" name="Slide Number Placeholder 3"/>
          <p:cNvSpPr>
            <a:spLocks noGrp="1"/>
          </p:cNvSpPr>
          <p:nvPr>
            <p:ph type="sldNum" sz="quarter" idx="4294967295"/>
          </p:nvPr>
        </p:nvSpPr>
        <p:spPr>
          <a:xfrm>
            <a:off x="6300216" y="8705088"/>
            <a:ext cx="338328" cy="228600"/>
          </a:xfrm>
          <a:prstGeom prst="rect">
            <a:avLst/>
          </a:prstGeom>
        </p:spPr>
        <p:txBody>
          <a:bodyPr/>
          <a:lstStyle/>
          <a:p>
            <a:fld id="{F7021451-1387-4CA6-816F-3879F97B5CBC}" type="slidenum">
              <a:rPr lang="en-US"/>
              <a:t>14</a:t>
            </a:fld>
            <a:endParaRPr lang="en-US"/>
          </a:p>
        </p:txBody>
      </p:sp>
      <p:sp>
        <p:nvSpPr>
          <p:cNvPr id="5" name="Slide Number Placeholder 3">
            <a:extLst>
              <a:ext uri="{FF2B5EF4-FFF2-40B4-BE49-F238E27FC236}">
                <a16:creationId xmlns:a16="http://schemas.microsoft.com/office/drawing/2014/main" id="{2FCC6454-BE88-D012-2D80-7BC67E63EFB1}"/>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2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z="600" smtClean="0">
                <a:solidFill>
                  <a:schemeClr val="bg1"/>
                </a:solidFill>
              </a:rPr>
              <a:pPr/>
              <a:t>14</a:t>
            </a:fld>
            <a:endParaRPr lang="en-US" sz="600">
              <a:solidFill>
                <a:schemeClr val="bg1"/>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IBM is heavily investing in AI, much of this with watsonx.ai, watsonx.data, and watsonx.governance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cs typeface="Times New Roman" panose="02020603050405020304" pitchFamily="18" charset="0"/>
              </a:rPr>
              <a:t>IBM's vision is to progress to an AI first approach, where AI does the work for you.</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effectLst/>
                <a:latin typeface="+mn-lt"/>
                <a:ea typeface="Calibri" panose="020F0502020204030204" pitchFamily="34" charset="0"/>
                <a:cs typeface="Arial" panose="020B0604020202020204" pitchFamily="34" charset="0"/>
              </a:rPr>
              <a:t>A key element of this vision is digital labor including Cloud Pak for BA, our intelligent automation suite, and watsonx Orchestrate and, a conversational interface with the capabilities to dynamically orchestrate workflows based on a wide range of automation skills.</a:t>
            </a:r>
            <a:r>
              <a:rPr lang="en-US" sz="1000" b="1" dirty="0">
                <a:effectLst/>
                <a:latin typeface="+mn-lt"/>
                <a:ea typeface="Calibri" panose="020F0502020204030204" pitchFamily="34" charset="0"/>
                <a:cs typeface="Arial" panose="020B0604020202020204" pitchFamily="34" charset="0"/>
              </a:rPr>
              <a:t>  </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dirty="0">
              <a:effectLst/>
              <a:latin typeface="+mn-lt"/>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99005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B2041-9854-93CB-5BA2-2150966AE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D8B0A-F198-5E4B-FE53-579DD8871C7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5BBD3ED4-284F-11D8-D312-054669DB57CD}"/>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IBM is heavily investing in AI, much of this with watsonx.ai, watsonx.data, and watsonx.governance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cs typeface="Times New Roman" panose="02020603050405020304" pitchFamily="18" charset="0"/>
              </a:rPr>
              <a:t>IBM's vision is to progress to an AI first approach, where AI does the work for you.</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effectLst/>
                <a:latin typeface="+mn-lt"/>
                <a:ea typeface="Calibri" panose="020F0502020204030204" pitchFamily="34" charset="0"/>
                <a:cs typeface="Arial" panose="020B0604020202020204" pitchFamily="34" charset="0"/>
              </a:rPr>
              <a:t>A key element of this vision is digital labor including Cloud Pak for BA, our intelligent automation suite, and watsonx Orchestrate and, a conversational interface with the capabilities to dynamically orchestrate workflows based on a wide range of automation skills.</a:t>
            </a:r>
            <a:r>
              <a:rPr lang="en-US" sz="1000" b="1" dirty="0">
                <a:effectLst/>
                <a:latin typeface="+mn-lt"/>
                <a:ea typeface="Calibri" panose="020F0502020204030204" pitchFamily="34" charset="0"/>
                <a:cs typeface="Arial" panose="020B0604020202020204" pitchFamily="34" charset="0"/>
              </a:rPr>
              <a:t>  </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dirty="0">
              <a:effectLst/>
              <a:latin typeface="+mn-lt"/>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1F327D4-42A3-2502-0328-5F086503F6A9}"/>
              </a:ext>
            </a:extLst>
          </p:cNvPr>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25401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228600"/>
            <a:ext cx="6421438" cy="3611563"/>
          </a:xfrm>
        </p:spPr>
      </p:sp>
      <p:sp>
        <p:nvSpPr>
          <p:cNvPr id="6" name="Notes Placeholder 5">
            <a:extLst>
              <a:ext uri="{FF2B5EF4-FFF2-40B4-BE49-F238E27FC236}">
                <a16:creationId xmlns:a16="http://schemas.microsoft.com/office/drawing/2014/main" id="{B591F302-3DA1-17E1-1F28-0DB712799171}"/>
              </a:ext>
            </a:extLst>
          </p:cNvPr>
          <p:cNvSpPr>
            <a:spLocks noGrp="1"/>
          </p:cNvSpPr>
          <p:nvPr>
            <p:ph type="body" sz="quarter" idx="3"/>
          </p:nvPr>
        </p:nvSpPr>
        <p:spPr>
          <a:xfrm>
            <a:off x="209550" y="4087366"/>
            <a:ext cx="6421438" cy="4315968"/>
          </a:xfrm>
        </p:spPr>
        <p:txBody>
          <a:bodyPr>
            <a:noAutofit/>
          </a:bodyPr>
          <a:lstStyle/>
          <a:p>
            <a:endParaRPr lang="en-US"/>
          </a:p>
        </p:txBody>
      </p:sp>
      <p:sp>
        <p:nvSpPr>
          <p:cNvPr id="5" name="Slide Number Placeholder 3">
            <a:extLst>
              <a:ext uri="{FF2B5EF4-FFF2-40B4-BE49-F238E27FC236}">
                <a16:creationId xmlns:a16="http://schemas.microsoft.com/office/drawing/2014/main" id="{87D8B66E-2B36-2A86-6927-37B09344E757}"/>
              </a:ext>
            </a:extLst>
          </p:cNvPr>
          <p:cNvSpPr>
            <a:spLocks noGrp="1"/>
          </p:cNvSpPr>
          <p:nvPr>
            <p:ph type="sldNum" sz="quarter" idx="5"/>
          </p:nvPr>
        </p:nvSpPr>
        <p:spPr>
          <a:xfrm>
            <a:off x="6300216" y="8705088"/>
            <a:ext cx="338328" cy="228600"/>
          </a:xfrm>
        </p:spPr>
        <p:txBody>
          <a:bodyPr/>
          <a:lstStyle/>
          <a:p>
            <a:fld id="{6E2E38B8-B0B4-AD41-AC6E-B781F46A9FD3}" type="slidenum">
              <a:rPr lang="en-US" sz="600" smtClean="0">
                <a:solidFill>
                  <a:schemeClr val="bg1"/>
                </a:solidFill>
              </a:rPr>
              <a:pPr/>
              <a:t>17</a:t>
            </a:fld>
            <a:endParaRPr lang="en-US" sz="600">
              <a:solidFill>
                <a:schemeClr val="bg1"/>
              </a:solidFill>
            </a:endParaRPr>
          </a:p>
        </p:txBody>
      </p:sp>
    </p:spTree>
    <p:extLst>
      <p:ext uri="{BB962C8B-B14F-4D97-AF65-F5344CB8AC3E}">
        <p14:creationId xmlns:p14="http://schemas.microsoft.com/office/powerpoint/2010/main" val="356823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228600"/>
            <a:ext cx="6421438" cy="3611563"/>
          </a:xfrm>
        </p:spPr>
      </p:sp>
      <p:sp>
        <p:nvSpPr>
          <p:cNvPr id="3" name="Notes Placeholder 2"/>
          <p:cNvSpPr>
            <a:spLocks noGrp="1"/>
          </p:cNvSpPr>
          <p:nvPr>
            <p:ph type="body" idx="1"/>
          </p:nvPr>
        </p:nvSpPr>
        <p:spPr>
          <a:xfrm>
            <a:off x="209551" y="4087368"/>
            <a:ext cx="6421438" cy="4315968"/>
          </a:xfrm>
        </p:spPr>
        <p:txBody>
          <a:bodyPr/>
          <a:lstStyle/>
          <a:p>
            <a:r>
              <a:rPr lang="en-US" b="0" i="0" dirty="0">
                <a:latin typeface="IBM Plex Sans Light"/>
              </a:rPr>
              <a:t>Technology continues to be the biggest driver and enabler of growth and innovation for companies. It is the most strategic investment that a business or institution can make.</a:t>
            </a:r>
          </a:p>
          <a:p>
            <a:endParaRPr lang="en-US" dirty="0">
              <a:latin typeface="IBM Plex Sans Light"/>
            </a:endParaRPr>
          </a:p>
          <a:p>
            <a:r>
              <a:rPr lang="en-US" dirty="0"/>
              <a:t>•</a:t>
            </a:r>
            <a:r>
              <a:rPr lang="en-US" u="sng" dirty="0"/>
              <a:t>#1 stat source</a:t>
            </a:r>
            <a:r>
              <a:rPr lang="en-US" dirty="0"/>
              <a:t>: "Fortune/Deloitte CEO Survey," Deloitte, 2024</a:t>
            </a:r>
          </a:p>
          <a:p>
            <a:r>
              <a:rPr lang="en-US" dirty="0"/>
              <a:t>•</a:t>
            </a:r>
            <a:r>
              <a:rPr lang="en-US" u="sng" dirty="0"/>
              <a:t>70% stat source</a:t>
            </a:r>
            <a:r>
              <a:rPr lang="en-US" dirty="0"/>
              <a:t>: 27th Annual PWC CEO Survey 2024</a:t>
            </a:r>
          </a:p>
          <a:p>
            <a:r>
              <a:rPr lang="en-US" dirty="0">
                <a:latin typeface="IBM Plex Sans Light"/>
              </a:rPr>
              <a:t>•</a:t>
            </a:r>
            <a:r>
              <a:rPr lang="en-US" u="sng" dirty="0">
                <a:latin typeface="IBM Plex Sans Light"/>
              </a:rPr>
              <a:t>$5.7TN stat source</a:t>
            </a:r>
            <a:r>
              <a:rPr lang="en-US" dirty="0">
                <a:latin typeface="IBM Plex Sans Light"/>
              </a:rPr>
              <a:t>: "Gartner Forecasts Worldwide IT Spending to Grow 9.3% in 2025," Gartner, 2024</a:t>
            </a:r>
          </a:p>
          <a:p>
            <a:endParaRPr lang="en-US" dirty="0"/>
          </a:p>
        </p:txBody>
      </p:sp>
      <p:sp>
        <p:nvSpPr>
          <p:cNvPr id="4" name="Slide Number Placeholder 3"/>
          <p:cNvSpPr>
            <a:spLocks noGrp="1"/>
          </p:cNvSpPr>
          <p:nvPr>
            <p:ph type="sldNum" sz="quarter" idx="4294967295"/>
          </p:nvPr>
        </p:nvSpPr>
        <p:spPr>
          <a:xfrm>
            <a:off x="6300216" y="8705088"/>
            <a:ext cx="338328" cy="228600"/>
          </a:xfrm>
          <a:prstGeom prst="rect">
            <a:avLst/>
          </a:prstGeom>
        </p:spPr>
        <p:txBody>
          <a:bodyPr/>
          <a:lstStyle/>
          <a:p>
            <a:fld id="{F7021451-1387-4CA6-816F-3879F97B5CBC}" type="slidenum">
              <a:rPr lang="en-US"/>
              <a:t>2</a:t>
            </a:fld>
            <a:endParaRPr lang="en-US"/>
          </a:p>
        </p:txBody>
      </p:sp>
      <p:sp>
        <p:nvSpPr>
          <p:cNvPr id="5" name="Slide Number Placeholder 3">
            <a:extLst>
              <a:ext uri="{FF2B5EF4-FFF2-40B4-BE49-F238E27FC236}">
                <a16:creationId xmlns:a16="http://schemas.microsoft.com/office/drawing/2014/main" id="{3471F5AB-581D-F7B7-12E2-38E8932754AA}"/>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2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z="600" smtClean="0">
                <a:solidFill>
                  <a:schemeClr val="bg1"/>
                </a:solidFill>
              </a:rPr>
              <a:pPr/>
              <a:t>2</a:t>
            </a:fld>
            <a:endParaRPr lang="en-US" sz="600">
              <a:solidFill>
                <a:schemeClr val="bg1"/>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228600"/>
            <a:ext cx="6421438" cy="3611563"/>
          </a:xfrm>
        </p:spPr>
      </p:sp>
      <p:sp>
        <p:nvSpPr>
          <p:cNvPr id="3" name="Notes Placeholder 2"/>
          <p:cNvSpPr>
            <a:spLocks noGrp="1"/>
          </p:cNvSpPr>
          <p:nvPr>
            <p:ph type="body" idx="1"/>
          </p:nvPr>
        </p:nvSpPr>
        <p:spPr>
          <a:xfrm>
            <a:off x="210312" y="4087368"/>
            <a:ext cx="6419088" cy="4320309"/>
          </a:xfrm>
        </p:spPr>
        <p:txBody>
          <a:bodyPr/>
          <a:lstStyle/>
          <a:p>
            <a:r>
              <a:rPr lang="en-US" b="0" i="0"/>
              <a:t>Yet the opportunity for growth isn’t only derived from new technology investments. There is a lot of untapped potential in the investments you’ve already made… from better leveraging your data… to improving how you build, manage and run your applications and infrastructure... And more </a:t>
            </a:r>
          </a:p>
        </p:txBody>
      </p:sp>
      <p:sp>
        <p:nvSpPr>
          <p:cNvPr id="4" name="Slide Number Placeholder 3"/>
          <p:cNvSpPr>
            <a:spLocks noGrp="1"/>
          </p:cNvSpPr>
          <p:nvPr>
            <p:ph type="sldNum" sz="quarter" idx="4294967295"/>
          </p:nvPr>
        </p:nvSpPr>
        <p:spPr>
          <a:xfrm>
            <a:off x="6300216" y="8705088"/>
            <a:ext cx="338328" cy="228600"/>
          </a:xfrm>
          <a:prstGeom prst="rect">
            <a:avLst/>
          </a:prstGeom>
        </p:spPr>
        <p:txBody>
          <a:bodyPr/>
          <a:lstStyle/>
          <a:p>
            <a:fld id="{F7021451-1387-4CA6-816F-3879F97B5CBC}" type="slidenum">
              <a:rPr lang="en-US"/>
              <a:t>3</a:t>
            </a:fld>
            <a:endParaRPr lang="en-US"/>
          </a:p>
        </p:txBody>
      </p:sp>
      <p:sp>
        <p:nvSpPr>
          <p:cNvPr id="5" name="Slide Number Placeholder 3">
            <a:extLst>
              <a:ext uri="{FF2B5EF4-FFF2-40B4-BE49-F238E27FC236}">
                <a16:creationId xmlns:a16="http://schemas.microsoft.com/office/drawing/2014/main" id="{ED233A16-1E44-1BAF-9E74-13FFC62AB057}"/>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2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z="600" smtClean="0">
                <a:solidFill>
                  <a:schemeClr val="bg1"/>
                </a:solidFill>
              </a:rPr>
              <a:pPr/>
              <a:t>3</a:t>
            </a:fld>
            <a:endParaRPr lang="en-US" sz="600">
              <a:solidFill>
                <a:schemeClr val="bg1"/>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rgbClr val="0000FD"/>
                </a:solidFill>
                <a:latin typeface="IBM Plex Sans Light"/>
                <a:ea typeface="+mj-lt"/>
                <a:cs typeface="+mj-lt"/>
              </a:rPr>
              <a:t>And as you move from +AI to AI+, </a:t>
            </a:r>
            <a:r>
              <a:rPr lang="en-US" sz="1200" dirty="0">
                <a:solidFill>
                  <a:schemeClr val="tx1"/>
                </a:solidFill>
                <a:latin typeface="IBM Plex Sans Light"/>
                <a:ea typeface="+mj-lt"/>
                <a:cs typeface="+mj-lt"/>
              </a:rPr>
              <a:t>IBM has the full technology stack and the deep expertise to help you realize the potential of AI deep inside your business, wherever you are on your AI journey.</a:t>
            </a:r>
            <a:r>
              <a:rPr lang="en-US" sz="1200" dirty="0">
                <a:solidFill>
                  <a:schemeClr val="tx1"/>
                </a:solidFill>
                <a:latin typeface="IBM Plex Sans Light"/>
                <a:cs typeface="Arial"/>
              </a:rPr>
              <a:t> </a:t>
            </a:r>
            <a:endParaRPr lang="en-US" sz="1200" dirty="0">
              <a:solidFill>
                <a:schemeClr val="tx1"/>
              </a:solidFill>
              <a:latin typeface="IBM Plex Sans Light"/>
            </a:endParaRPr>
          </a:p>
          <a:p>
            <a:pPr marL="171450" indent="-171450">
              <a:buFont typeface="Arial" panose="020B0604020202020204" pitchFamily="34" charset="0"/>
              <a:buChar char="•"/>
            </a:pPr>
            <a:endParaRPr lang="en-US" sz="1200" dirty="0">
              <a:latin typeface="IBM Plex Sans Light"/>
            </a:endParaRPr>
          </a:p>
          <a:p>
            <a:pPr marL="171450" indent="-171450">
              <a:buFont typeface="Arial" panose="020B0604020202020204" pitchFamily="34" charset="0"/>
              <a:buChar char="•"/>
            </a:pPr>
            <a:r>
              <a:rPr lang="en-US" sz="1200" dirty="0">
                <a:solidFill>
                  <a:srgbClr val="0000FD"/>
                </a:solidFill>
                <a:latin typeface="IBM Plex Sans Light"/>
                <a:ea typeface="+mj-lt"/>
                <a:cs typeface="+mj-lt"/>
              </a:rPr>
              <a:t>This is a pivotal moment.</a:t>
            </a:r>
            <a:r>
              <a:rPr lang="en-US" sz="1200" dirty="0">
                <a:solidFill>
                  <a:schemeClr val="tx1"/>
                </a:solidFill>
                <a:latin typeface="IBM Plex Sans Light"/>
                <a:ea typeface="+mj-lt"/>
                <a:cs typeface="+mj-lt"/>
              </a:rPr>
              <a:t> Adoption and change management will be imperative to delivering value along with trust, transparency and security. </a:t>
            </a:r>
          </a:p>
          <a:p>
            <a:pPr marL="171450" indent="-171450">
              <a:buFont typeface="Arial" panose="020B0604020202020204" pitchFamily="34" charset="0"/>
              <a:buChar char="•"/>
            </a:pPr>
            <a:endParaRPr lang="en-US" sz="1200" dirty="0">
              <a:solidFill>
                <a:schemeClr val="tx1"/>
              </a:solidFill>
              <a:latin typeface="IBM Plex Sans Light"/>
              <a:ea typeface="+mj-lt"/>
              <a:cs typeface="+mj-lt"/>
            </a:endParaRPr>
          </a:p>
          <a:p>
            <a:pPr marL="171450" indent="-171450">
              <a:buFont typeface="Arial" panose="020B0604020202020204" pitchFamily="34" charset="0"/>
              <a:buChar char="•"/>
            </a:pPr>
            <a:r>
              <a:rPr lang="en-US" sz="1200" dirty="0">
                <a:solidFill>
                  <a:srgbClr val="0000FD"/>
                </a:solidFill>
                <a:latin typeface="IBM Plex Sans Light"/>
                <a:ea typeface="+mj-lt"/>
                <a:cs typeface="+mj-lt"/>
              </a:rPr>
              <a:t>Now is the time to act.</a:t>
            </a:r>
            <a:r>
              <a:rPr lang="en-US" sz="1200" dirty="0">
                <a:solidFill>
                  <a:schemeClr val="tx1"/>
                </a:solidFill>
                <a:latin typeface="IBM Plex Sans Light"/>
                <a:ea typeface="+mj-lt"/>
                <a:cs typeface="+mj-lt"/>
              </a:rPr>
              <a:t> Bring together the right elements and I strongly believe you will be positioned to drive ROI, innovation and lasting competitive advantage—</a:t>
            </a:r>
            <a:r>
              <a:rPr lang="en-US" sz="1200" dirty="0">
                <a:solidFill>
                  <a:srgbClr val="0000FD"/>
                </a:solidFill>
                <a:latin typeface="IBM Plex Sans Light"/>
                <a:ea typeface="+mj-lt"/>
                <a:cs typeface="+mj-lt"/>
              </a:rPr>
              <a:t>potentially for decades to come.</a:t>
            </a:r>
            <a:endParaRPr lang="en-US" sz="1200" dirty="0">
              <a:solidFill>
                <a:srgbClr val="0000FD"/>
              </a:solidFill>
              <a:latin typeface="IBM Plex Sans Light"/>
            </a:endParaRP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rtl="0" fontAlgn="base"/>
            <a:r>
              <a:rPr lang="en-US" u="none" strike="noStrike">
                <a:solidFill>
                  <a:srgbClr val="000000"/>
                </a:solidFill>
                <a:effectLst/>
                <a:latin typeface="IBM Plex Sans Light" panose="020B0403050203000203" pitchFamily="34" charset="0"/>
              </a:rPr>
              <a:t>The data platform is focused on that shift from +AI to AI+ and propelling the next wave of AI productivity. We do this through enabling productivity across the enterprise through building, deploying, and managing AI assistants and agents at scale. We also unify structured and unstructured data for AI through providing access, management, governance, and security of your data.  </a:t>
            </a:r>
            <a:r>
              <a:rPr lang="en-US">
                <a:solidFill>
                  <a:srgbClr val="444444"/>
                </a:solidFill>
                <a:effectLst/>
                <a:latin typeface="IBM Plex Sans Light" panose="020B0403050203000203" pitchFamily="34" charset="0"/>
              </a:rPr>
              <a:t>​</a:t>
            </a:r>
          </a:p>
          <a:p>
            <a:pPr marL="171450" indent="-171450" algn="l" rtl="0" fontAlgn="base">
              <a:buFont typeface="Arial" panose="020B0604020202020204" pitchFamily="34" charset="0"/>
              <a:buChar char="•"/>
            </a:pPr>
            <a:r>
              <a:rPr lang="en-US" u="none" strike="noStrike">
                <a:solidFill>
                  <a:srgbClr val="000000"/>
                </a:solidFill>
                <a:effectLst/>
                <a:latin typeface="IBM Plex Sans Light" panose="020B0403050203000203" pitchFamily="34" charset="0"/>
              </a:rPr>
              <a:t>AI Productivity: Reinvent how work is done with AI agents/assistants. </a:t>
            </a:r>
            <a:r>
              <a:rPr lang="en-US">
                <a:solidFill>
                  <a:srgbClr val="444444"/>
                </a:solidFill>
                <a:effectLst/>
                <a:latin typeface="IBM Plex Sans Light" panose="020B0403050203000203" pitchFamily="34" charset="0"/>
              </a:rPr>
              <a:t>​</a:t>
            </a:r>
          </a:p>
          <a:p>
            <a:pPr marL="637140" lvl="1" indent="-171450" fontAlgn="base">
              <a:buFont typeface="Arial" panose="020B0604020202020204" pitchFamily="34" charset="0"/>
              <a:buChar char="•"/>
            </a:pPr>
            <a:r>
              <a:rPr lang="en-US" u="none" strike="noStrike">
                <a:solidFill>
                  <a:srgbClr val="000000"/>
                </a:solidFill>
                <a:effectLst/>
                <a:latin typeface="IBM Plex Sans Light" panose="020B0403050203000203" pitchFamily="34" charset="0"/>
              </a:rPr>
              <a:t>Integrate out of the box or quickly build and deploy custom AI Assistants and Agents with </a:t>
            </a:r>
            <a:r>
              <a:rPr lang="en-US" u="none" strike="noStrike" err="1">
                <a:solidFill>
                  <a:srgbClr val="000000"/>
                </a:solidFill>
                <a:effectLst/>
                <a:latin typeface="IBM Plex Sans Light" panose="020B0403050203000203" pitchFamily="34" charset="0"/>
              </a:rPr>
              <a:t>watsonx</a:t>
            </a:r>
            <a:r>
              <a:rPr lang="en-US" u="none" strike="noStrike">
                <a:solidFill>
                  <a:srgbClr val="000000"/>
                </a:solidFill>
                <a:effectLst/>
                <a:latin typeface="IBM Plex Sans Light" panose="020B0403050203000203" pitchFamily="34" charset="0"/>
              </a:rPr>
              <a:t> Orchestrate. Which gives you the freedom to develop and deploy based AI Assistants and agents based on your organization. </a:t>
            </a:r>
            <a:r>
              <a:rPr lang="en-US">
                <a:solidFill>
                  <a:srgbClr val="444444"/>
                </a:solidFill>
                <a:effectLst/>
                <a:latin typeface="IBM Plex Sans Light" panose="020B0403050203000203" pitchFamily="34" charset="0"/>
              </a:rPr>
              <a:t>​</a:t>
            </a:r>
          </a:p>
          <a:p>
            <a:pPr marL="171450" indent="-171450" algn="l" rtl="0" fontAlgn="base">
              <a:buFont typeface="Arial" panose="020B0604020202020204" pitchFamily="34" charset="0"/>
              <a:buChar char="•"/>
            </a:pPr>
            <a:r>
              <a:rPr lang="en-US" u="none" strike="noStrike">
                <a:solidFill>
                  <a:srgbClr val="000000"/>
                </a:solidFill>
                <a:effectLst/>
                <a:latin typeface="IBM Plex Sans Light" panose="020B0403050203000203" pitchFamily="34" charset="0"/>
              </a:rPr>
              <a:t>AI/ML Ops: Work with AI models, tools and governance that’s built for business—engineered to ensure trust and scalability in applications. </a:t>
            </a:r>
            <a:r>
              <a:rPr lang="en-US">
                <a:solidFill>
                  <a:srgbClr val="444444"/>
                </a:solidFill>
                <a:effectLst/>
                <a:latin typeface="IBM Plex Sans Light" panose="020B0403050203000203" pitchFamily="34" charset="0"/>
              </a:rPr>
              <a:t>​</a:t>
            </a:r>
          </a:p>
          <a:p>
            <a:pPr marL="637140" lvl="1" indent="-171450" fontAlgn="base">
              <a:buFont typeface="Arial" panose="020B0604020202020204" pitchFamily="34" charset="0"/>
              <a:buChar char="•"/>
            </a:pPr>
            <a:r>
              <a:rPr lang="en-US" u="none" strike="noStrike">
                <a:solidFill>
                  <a:srgbClr val="000000"/>
                </a:solidFill>
                <a:effectLst/>
                <a:latin typeface="IBM Plex Sans Light" panose="020B0403050203000203" pitchFamily="34" charset="0"/>
              </a:rPr>
              <a:t>Streamline the development and deployment ​of AI applications at scale with </a:t>
            </a:r>
            <a:r>
              <a:rPr lang="en-US" u="none" strike="noStrike" err="1">
                <a:solidFill>
                  <a:srgbClr val="000000"/>
                </a:solidFill>
                <a:effectLst/>
                <a:latin typeface="IBM Plex Sans Light" panose="020B0403050203000203" pitchFamily="34" charset="0"/>
              </a:rPr>
              <a:t>watsonx.ai</a:t>
            </a:r>
            <a:r>
              <a:rPr lang="en-US" u="none" strike="noStrike">
                <a:solidFill>
                  <a:srgbClr val="000000"/>
                </a:solidFill>
                <a:effectLst/>
                <a:latin typeface="IBM Plex Sans Light" panose="020B0403050203000203" pitchFamily="34" charset="0"/>
              </a:rPr>
              <a:t>. Govern any AI, anywhere, without sacrificing speed and performance​ and automate time consuming audit and documentation processes ​with </a:t>
            </a:r>
            <a:r>
              <a:rPr lang="en-US" u="none" strike="noStrike" err="1">
                <a:solidFill>
                  <a:srgbClr val="000000"/>
                </a:solidFill>
                <a:effectLst/>
                <a:latin typeface="IBM Plex Sans Light" panose="020B0403050203000203" pitchFamily="34" charset="0"/>
              </a:rPr>
              <a:t>watsonx.governance</a:t>
            </a:r>
            <a:r>
              <a:rPr lang="en-US" u="none" strike="noStrike">
                <a:solidFill>
                  <a:srgbClr val="000000"/>
                </a:solidFill>
                <a:effectLst/>
                <a:latin typeface="IBM Plex Sans Light" panose="020B0403050203000203" pitchFamily="34" charset="0"/>
              </a:rPr>
              <a:t>. </a:t>
            </a:r>
            <a:r>
              <a:rPr lang="en-US">
                <a:solidFill>
                  <a:srgbClr val="444444"/>
                </a:solidFill>
                <a:effectLst/>
                <a:latin typeface="IBM Plex Sans Light" panose="020B0403050203000203" pitchFamily="34" charset="0"/>
              </a:rPr>
              <a:t>​</a:t>
            </a:r>
          </a:p>
          <a:p>
            <a:pPr marL="171450" indent="-171450" algn="l" rtl="0" fontAlgn="base">
              <a:buFont typeface="Arial" panose="020B0604020202020204" pitchFamily="34" charset="0"/>
              <a:buChar char="•"/>
            </a:pPr>
            <a:r>
              <a:rPr lang="en-US" u="none" strike="noStrike">
                <a:solidFill>
                  <a:srgbClr val="000000"/>
                </a:solidFill>
                <a:effectLst/>
                <a:latin typeface="IBM Plex Sans Light" panose="020B0403050203000203" pitchFamily="34" charset="0"/>
              </a:rPr>
              <a:t>Data Fabric: Bring all your business data together and optimize how it moves through your systems to scale analytics and AI in your applications while protecting it. </a:t>
            </a:r>
            <a:r>
              <a:rPr lang="en-US">
                <a:solidFill>
                  <a:srgbClr val="444444"/>
                </a:solidFill>
                <a:effectLst/>
                <a:latin typeface="IBM Plex Sans Light" panose="020B0403050203000203" pitchFamily="34" charset="0"/>
              </a:rPr>
              <a:t>​</a:t>
            </a:r>
          </a:p>
          <a:p>
            <a:pPr marL="637140" lvl="1" indent="-171450" fontAlgn="base">
              <a:buFont typeface="Arial" panose="020B0604020202020204" pitchFamily="34" charset="0"/>
              <a:buChar char="•"/>
            </a:pPr>
            <a:r>
              <a:rPr lang="en-US" u="none" strike="noStrike">
                <a:solidFill>
                  <a:srgbClr val="000000"/>
                </a:solidFill>
                <a:effectLst/>
                <a:latin typeface="IBM Plex Sans Light" panose="020B0403050203000203" pitchFamily="34" charset="0"/>
              </a:rPr>
              <a:t>Access all your data, wherever it resides with </a:t>
            </a:r>
            <a:r>
              <a:rPr lang="en-US" u="none" strike="noStrike" err="1">
                <a:solidFill>
                  <a:srgbClr val="000000"/>
                </a:solidFill>
                <a:effectLst/>
                <a:latin typeface="IBM Plex Sans Light" panose="020B0403050203000203" pitchFamily="34" charset="0"/>
              </a:rPr>
              <a:t>watsonx.data</a:t>
            </a:r>
            <a:r>
              <a:rPr lang="en-US" u="none" strike="noStrike">
                <a:solidFill>
                  <a:srgbClr val="000000"/>
                </a:solidFill>
                <a:effectLst/>
                <a:latin typeface="IBM Plex Sans Light" panose="020B0403050203000203" pitchFamily="34" charset="0"/>
              </a:rPr>
              <a:t>. Delivering quality, real-time data across disparate locations, and pipelines with Data Intelligence and Data Integration. </a:t>
            </a:r>
            <a:r>
              <a:rPr lang="en-US">
                <a:solidFill>
                  <a:srgbClr val="444444"/>
                </a:solidFill>
                <a:effectLst/>
                <a:latin typeface="IBM Plex Sans Light" panose="020B0403050203000203" pitchFamily="34" charset="0"/>
              </a:rPr>
              <a:t>​</a:t>
            </a:r>
          </a:p>
          <a:p>
            <a:pPr marL="171450" indent="-171450" algn="l" rtl="0" fontAlgn="base">
              <a:buFont typeface="Arial" panose="020B0604020202020204" pitchFamily="34" charset="0"/>
              <a:buChar char="•"/>
            </a:pPr>
            <a:r>
              <a:rPr lang="en-US" u="none" strike="noStrike">
                <a:solidFill>
                  <a:srgbClr val="000000"/>
                </a:solidFill>
                <a:effectLst/>
                <a:latin typeface="IBM Plex Sans Light" panose="020B0403050203000203" pitchFamily="34" charset="0"/>
              </a:rPr>
              <a:t>Data Storage: Store data across edge, core and clouds</a:t>
            </a:r>
            <a:r>
              <a:rPr lang="en-US">
                <a:solidFill>
                  <a:srgbClr val="444444"/>
                </a:solidFill>
                <a:effectLst/>
                <a:latin typeface="IBM Plex Sans Light" panose="020B0403050203000203" pitchFamily="34" charset="0"/>
              </a:rPr>
              <a:t>​</a:t>
            </a:r>
          </a:p>
          <a:p>
            <a:pPr algn="l" rtl="0" fontAlgn="base"/>
            <a:r>
              <a:rPr lang="en-US">
                <a:solidFill>
                  <a:srgbClr val="444444"/>
                </a:solidFill>
                <a:effectLst/>
                <a:latin typeface="IBM Plex Sans Light" panose="020B0403050203000203" pitchFamily="34" charset="0"/>
              </a:rPr>
              <a:t>​</a:t>
            </a:r>
          </a:p>
        </p:txBody>
      </p:sp>
      <p:sp>
        <p:nvSpPr>
          <p:cNvPr id="4" name="Slide Number Placeholder 3"/>
          <p:cNvSpPr>
            <a:spLocks noGrp="1"/>
          </p:cNvSpPr>
          <p:nvPr>
            <p:ph type="sldNum" sz="quarter" idx="4294967295"/>
          </p:nvPr>
        </p:nvSpPr>
        <p:spPr/>
        <p:txBody>
          <a:bodyPr/>
          <a:lstStyle/>
          <a:p>
            <a:fld id="{F7021451-1387-4CA6-816F-3879F97B5CBC}" type="slidenum">
              <a:rPr lang="en-US"/>
              <a:t>5</a:t>
            </a:fld>
            <a:endParaRPr lang="en-US"/>
          </a:p>
        </p:txBody>
      </p:sp>
      <p:sp>
        <p:nvSpPr>
          <p:cNvPr id="5" name="Slide Number Placeholder 3">
            <a:extLst>
              <a:ext uri="{FF2B5EF4-FFF2-40B4-BE49-F238E27FC236}">
                <a16:creationId xmlns:a16="http://schemas.microsoft.com/office/drawing/2014/main" id="{AFA986E9-AC6F-4B55-80E0-54A008C3A890}"/>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2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z="600" smtClean="0">
                <a:solidFill>
                  <a:schemeClr val="bg1"/>
                </a:solidFill>
              </a:rPr>
              <a:pPr/>
              <a:t>5</a:t>
            </a:fld>
            <a:endParaRPr lang="en-US" sz="600">
              <a:solidFill>
                <a:schemeClr val="bg1"/>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F7021451-1387-4CA6-816F-3879F97B5CBC}" type="slidenum">
              <a:rPr lang="en-US"/>
              <a:t>6</a:t>
            </a:fld>
            <a:endParaRPr lang="en-US"/>
          </a:p>
        </p:txBody>
      </p:sp>
      <p:sp>
        <p:nvSpPr>
          <p:cNvPr id="5" name="Slide Number Placeholder 3">
            <a:extLst>
              <a:ext uri="{FF2B5EF4-FFF2-40B4-BE49-F238E27FC236}">
                <a16:creationId xmlns:a16="http://schemas.microsoft.com/office/drawing/2014/main" id="{F49BB51E-F4ED-A950-97C4-AE4E15FDAFC1}"/>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2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z="600" smtClean="0">
                <a:solidFill>
                  <a:schemeClr val="bg1"/>
                </a:solidFill>
              </a:rPr>
              <a:pPr/>
              <a:t>6</a:t>
            </a:fld>
            <a:endParaRPr lang="en-US" sz="600">
              <a:solidFill>
                <a:schemeClr val="bg1"/>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177800"/>
            <a:ext cx="6419850" cy="3611563"/>
          </a:xfrm>
        </p:spPr>
      </p:sp>
      <p:sp>
        <p:nvSpPr>
          <p:cNvPr id="3" name="Notes Placeholder 2"/>
          <p:cNvSpPr>
            <a:spLocks noGrp="1"/>
          </p:cNvSpPr>
          <p:nvPr>
            <p:ph type="body" idx="1"/>
          </p:nvPr>
        </p:nvSpPr>
        <p:spPr/>
        <p:txBody>
          <a:bodyPr/>
          <a:lstStyle/>
          <a:p>
            <a:pPr marL="0" marR="0" lvl="0" indent="0" algn="l" defTabSz="1508140" rtl="0" eaLnBrk="1" fontAlgn="auto" latinLnBrk="0" hangingPunct="1">
              <a:lnSpc>
                <a:spcPct val="100000"/>
              </a:lnSpc>
              <a:spcBef>
                <a:spcPts val="0"/>
              </a:spcBef>
              <a:spcAft>
                <a:spcPts val="0"/>
              </a:spcAft>
              <a:buClrTx/>
              <a:buSzTx/>
              <a:buFontTx/>
              <a:buNone/>
              <a:tabLst/>
              <a:defRPr/>
            </a:pPr>
            <a:r>
              <a:rPr lang="en-US" sz="1000" b="1" i="0" baseline="0" dirty="0">
                <a:solidFill>
                  <a:srgbClr val="000000"/>
                </a:solidFill>
                <a:latin typeface="+mj-lt"/>
              </a:rPr>
              <a:t>The market has reached a point at which expectations of gen AI is at its highest </a:t>
            </a:r>
          </a:p>
          <a:p>
            <a:pPr marL="0" marR="0" lvl="0" indent="0" algn="l" defTabSz="1508140" rtl="0" eaLnBrk="1" fontAlgn="auto" latinLnBrk="0" hangingPunct="1">
              <a:lnSpc>
                <a:spcPct val="100000"/>
              </a:lnSpc>
              <a:spcBef>
                <a:spcPts val="0"/>
              </a:spcBef>
              <a:spcAft>
                <a:spcPts val="0"/>
              </a:spcAft>
              <a:buClrTx/>
              <a:buSzTx/>
              <a:buFontTx/>
              <a:buNone/>
              <a:tabLst/>
              <a:defRPr/>
            </a:pPr>
            <a:endParaRPr lang="en-US" sz="1000" b="1" i="0" baseline="0" dirty="0">
              <a:solidFill>
                <a:srgbClr val="000000"/>
              </a:solidFill>
              <a:latin typeface="+mj-lt"/>
            </a:endParaRPr>
          </a:p>
          <a:p>
            <a:pPr marL="0" marR="0" lvl="0" indent="0" algn="l" defTabSz="1508140" rtl="0" eaLnBrk="1" fontAlgn="auto" latinLnBrk="0" hangingPunct="1">
              <a:lnSpc>
                <a:spcPct val="100000"/>
              </a:lnSpc>
              <a:spcBef>
                <a:spcPts val="0"/>
              </a:spcBef>
              <a:spcAft>
                <a:spcPts val="0"/>
              </a:spcAft>
              <a:buClrTx/>
              <a:buSzTx/>
              <a:buFontTx/>
              <a:buNone/>
              <a:tabLst/>
              <a:defRPr/>
            </a:pPr>
            <a:r>
              <a:rPr lang="en-US" sz="1000" b="1" i="0" baseline="0" dirty="0">
                <a:solidFill>
                  <a:srgbClr val="000000"/>
                </a:solidFill>
                <a:latin typeface="+mj-lt"/>
              </a:rPr>
              <a:t>The energy in the market has now moved towards how to best monetize this technology. </a:t>
            </a:r>
            <a:r>
              <a:rPr lang="en-US" sz="1000" dirty="0"/>
              <a:t>It’s time to move from hype to how. </a:t>
            </a:r>
          </a:p>
          <a:p>
            <a:pPr marL="0" marR="0" lvl="0" indent="0" algn="l" defTabSz="1508140" rtl="0" eaLnBrk="1" fontAlgn="auto" latinLnBrk="0" hangingPunct="1">
              <a:lnSpc>
                <a:spcPct val="100000"/>
              </a:lnSpc>
              <a:spcBef>
                <a:spcPts val="0"/>
              </a:spcBef>
              <a:spcAft>
                <a:spcPts val="0"/>
              </a:spcAft>
              <a:buClrTx/>
              <a:buSzTx/>
              <a:buFontTx/>
              <a:buNone/>
              <a:tabLst/>
              <a:defRPr/>
            </a:pPr>
            <a:endParaRPr lang="en-US" sz="1000" b="1" i="0" baseline="0" dirty="0">
              <a:solidFill>
                <a:srgbClr val="000000"/>
              </a:solidFill>
              <a:latin typeface="+mj-lt"/>
            </a:endParaRPr>
          </a:p>
          <a:p>
            <a:pPr marL="0" marR="0" lvl="0" indent="0" algn="l" defTabSz="1508140" rtl="0" eaLnBrk="1" fontAlgn="auto" latinLnBrk="0" hangingPunct="1">
              <a:lnSpc>
                <a:spcPct val="100000"/>
              </a:lnSpc>
              <a:spcBef>
                <a:spcPts val="0"/>
              </a:spcBef>
              <a:spcAft>
                <a:spcPts val="0"/>
              </a:spcAft>
              <a:buClrTx/>
              <a:buSzTx/>
              <a:buFontTx/>
              <a:buNone/>
              <a:tabLst/>
              <a:defRPr/>
            </a:pPr>
            <a:r>
              <a:rPr lang="en-US" sz="1000" dirty="0">
                <a:latin typeface="IBM Plex Sans Light" panose="020B0403050203000203" pitchFamily="34" charset="0"/>
              </a:rPr>
              <a:t>We’re seeing that generative AI investment is surging, with global s</a:t>
            </a:r>
            <a:r>
              <a:rPr lang="en-US" sz="1000" dirty="0"/>
              <a:t>pend increasing 10x in the last twelve months</a:t>
            </a:r>
          </a:p>
          <a:p>
            <a:pPr marL="0" marR="0" lvl="0" indent="0" algn="l" defTabSz="1508140" rtl="0" eaLnBrk="1" fontAlgn="auto" latinLnBrk="0" hangingPunct="1">
              <a:lnSpc>
                <a:spcPct val="100000"/>
              </a:lnSpc>
              <a:spcBef>
                <a:spcPts val="0"/>
              </a:spcBef>
              <a:spcAft>
                <a:spcPts val="0"/>
              </a:spcAft>
              <a:buClrTx/>
              <a:buSzTx/>
              <a:buFontTx/>
              <a:buNone/>
              <a:tabLst/>
              <a:defRPr/>
            </a:pPr>
            <a:endParaRPr lang="en-US" sz="1000" b="1" i="0" baseline="0" dirty="0">
              <a:solidFill>
                <a:srgbClr val="000000"/>
              </a:solidFill>
              <a:latin typeface="+mj-lt"/>
            </a:endParaRPr>
          </a:p>
          <a:p>
            <a:pPr algn="l">
              <a:lnSpc>
                <a:spcPct val="110000"/>
              </a:lnSpc>
              <a:spcBef>
                <a:spcPts val="1800"/>
              </a:spcBef>
            </a:pPr>
            <a:r>
              <a:rPr lang="en-US" sz="1000" dirty="0"/>
              <a:t>It can cut coding time from days to minutes, personalize products down to the tiniest detail, and spot security vulnerabilities almost as soon as they appear. </a:t>
            </a:r>
            <a:br>
              <a:rPr lang="en-US" sz="1000" dirty="0"/>
            </a:br>
            <a:br>
              <a:rPr lang="en-US" sz="1000" dirty="0"/>
            </a:br>
            <a:r>
              <a:rPr lang="en-US" sz="1000" dirty="0"/>
              <a:t>While this jump largely reflects the success of pilots, sandbox experimentation, and other small-scale investments, these early results have business leaders rethinking what’s possible</a:t>
            </a:r>
          </a:p>
          <a:p>
            <a:pPr marL="0" marR="0" lvl="0" indent="0" algn="l" defTabSz="1508140" rtl="0" eaLnBrk="1" fontAlgn="auto" latinLnBrk="0" hangingPunct="1">
              <a:lnSpc>
                <a:spcPct val="100000"/>
              </a:lnSpc>
              <a:spcBef>
                <a:spcPts val="0"/>
              </a:spcBef>
              <a:spcAft>
                <a:spcPts val="0"/>
              </a:spcAft>
              <a:buClrTx/>
              <a:buSzTx/>
              <a:buFontTx/>
              <a:buNone/>
              <a:tabLst/>
              <a:defRPr/>
            </a:pPr>
            <a:endParaRPr lang="en-US" sz="500" strike="sngStrike" dirty="0"/>
          </a:p>
          <a:p>
            <a:endParaRPr lang="en-US" sz="500" dirty="0"/>
          </a:p>
          <a:p>
            <a:r>
              <a:rPr lang="en-US" sz="1000" dirty="0"/>
              <a:t>Reference </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500" i="1" dirty="0">
                <a:effectLst/>
              </a:rPr>
              <a:t>(IBV Scaling </a:t>
            </a:r>
            <a:r>
              <a:rPr lang="en-US" sz="500" i="1" dirty="0" err="1">
                <a:effectLst/>
              </a:rPr>
              <a:t>GenAI</a:t>
            </a:r>
            <a:r>
              <a:rPr lang="en-US" sz="500" i="1" dirty="0">
                <a:effectLst/>
              </a:rPr>
              <a:t> Study, 2024)</a:t>
            </a:r>
          </a:p>
          <a:p>
            <a:r>
              <a:rPr lang="en-US" sz="1000" dirty="0"/>
              <a:t>https://</a:t>
            </a:r>
            <a:r>
              <a:rPr lang="en-US" sz="1000" dirty="0" err="1"/>
              <a:t>www.ibm.com</a:t>
            </a:r>
            <a:r>
              <a:rPr lang="en-US" sz="1000" dirty="0"/>
              <a:t>/thought-leadership/institute-business-value/</a:t>
            </a:r>
            <a:r>
              <a:rPr lang="en-US" sz="1000" dirty="0" err="1"/>
              <a:t>en</a:t>
            </a:r>
            <a:r>
              <a:rPr lang="en-US" sz="1000" dirty="0"/>
              <a:t>-us/report/scale-generative-ai </a:t>
            </a:r>
          </a:p>
          <a:p>
            <a:r>
              <a:rPr lang="en-US" sz="1000" dirty="0"/>
              <a:t>https://</a:t>
            </a:r>
            <a:r>
              <a:rPr lang="en-US" sz="1000" dirty="0" err="1"/>
              <a:t>newsroom.ibm.com</a:t>
            </a:r>
            <a:r>
              <a:rPr lang="en-US" sz="1000" dirty="0"/>
              <a:t>/2024-01-10-Data-Suggests-Growth-in-Enterprise-Adoption-of-AI-is-Due-to-Widespread-Deployment-by-Early-Adopters </a:t>
            </a:r>
          </a:p>
          <a:p>
            <a:pPr marL="342900" marR="0" lvl="0" indent="-342900" algn="l" defTabSz="2438522" rtl="0" eaLnBrk="1" fontAlgn="auto" latinLnBrk="0" hangingPunct="1">
              <a:lnSpc>
                <a:spcPct val="110000"/>
              </a:lnSpc>
              <a:spcBef>
                <a:spcPts val="0"/>
              </a:spcBef>
              <a:spcAft>
                <a:spcPts val="0"/>
              </a:spcAft>
              <a:buClrTx/>
              <a:buSzTx/>
              <a:buFontTx/>
              <a:buAutoNum type="arabicPeriod"/>
              <a:tabLst/>
              <a:defRPr/>
            </a:pPr>
            <a:r>
              <a:rPr lang="en-US" sz="1000" dirty="0"/>
              <a:t>“Gartner Forecasts Worldwide IT Spending to Grow 6.8% in 2024.” Gartner. January 17, 2024. https://</a:t>
            </a:r>
            <a:r>
              <a:rPr lang="en-US" sz="1000" dirty="0" err="1"/>
              <a:t>www.gartner</a:t>
            </a:r>
            <a:r>
              <a:rPr lang="en-US" sz="1000" dirty="0"/>
              <a:t>. com/</a:t>
            </a:r>
            <a:r>
              <a:rPr lang="en-US" sz="1000" dirty="0" err="1"/>
              <a:t>en</a:t>
            </a:r>
            <a:r>
              <a:rPr lang="en-US" sz="1000" dirty="0"/>
              <a:t>/newsroom/press-releases/01-17-2024-gartnerforecasts-worldwide-it-spending-to-grow-six-point-eightpercent-in-2024; “World Economic Outlook. Steady But Slow: Resilience Amid Divergence.” International Monetary Fund. April 16, 2024. https://</a:t>
            </a:r>
            <a:r>
              <a:rPr lang="en-US" sz="1000" dirty="0" err="1"/>
              <a:t>www.imf.org</a:t>
            </a:r>
            <a:r>
              <a:rPr lang="en-US" sz="1000" dirty="0"/>
              <a:t>/</a:t>
            </a:r>
            <a:r>
              <a:rPr lang="en-US" sz="1000" dirty="0" err="1"/>
              <a:t>en</a:t>
            </a:r>
            <a:r>
              <a:rPr lang="en-US" sz="1000" dirty="0"/>
              <a:t>/ Publications/WEO/Issues/2024/04/16/ world-economic-outlook-april-2024</a:t>
            </a:r>
          </a:p>
          <a:p>
            <a:pPr marL="342900" marR="0" lvl="0" indent="-342900" algn="l" defTabSz="2438522" rtl="0" eaLnBrk="1" fontAlgn="auto" latinLnBrk="0" hangingPunct="1">
              <a:lnSpc>
                <a:spcPct val="110000"/>
              </a:lnSpc>
              <a:spcBef>
                <a:spcPts val="0"/>
              </a:spcBef>
              <a:spcAft>
                <a:spcPts val="0"/>
              </a:spcAft>
              <a:buClrTx/>
              <a:buSzTx/>
              <a:buFontTx/>
              <a:buAutoNum type="arabicPeriod"/>
              <a:tabLst/>
              <a:defRPr/>
            </a:pPr>
            <a:r>
              <a:rPr lang="en-US" sz="500" dirty="0"/>
              <a:t>Worldwide IT spending is expected to total $5 trillion in 2024, an increase of 6.8% from 2023, according to the latest forecast by Gartner</a:t>
            </a:r>
            <a:r>
              <a:rPr lang="en-US" sz="500" dirty="0">
                <a:latin typeface="IBM Plex Sans Light" panose="020B0403050203000203" pitchFamily="34" charset="0"/>
              </a:rPr>
              <a:t>®”*</a:t>
            </a:r>
            <a:br>
              <a:rPr lang="en-US" sz="500" dirty="0">
                <a:latin typeface="IBM Plex Sans Light" panose="020B0403050203000203" pitchFamily="34" charset="0"/>
              </a:rPr>
            </a:br>
            <a:r>
              <a:rPr lang="en-US" sz="500" dirty="0">
                <a:latin typeface="IBM Plex Sans Light" panose="020B0403050203000203" pitchFamily="34" charset="0"/>
              </a:rPr>
              <a:t>Gartner Press Release, </a:t>
            </a:r>
            <a:r>
              <a:rPr lang="en-US" sz="500" dirty="0">
                <a:latin typeface="IBM Plex Sans Light" panose="020B0403050203000203" pitchFamily="34" charset="0"/>
                <a:hlinkClick r:id="rId3"/>
              </a:rPr>
              <a:t>Gartner Forecasts Worldwide IT Spending to Grow 6.8% in 2024</a:t>
            </a:r>
            <a:r>
              <a:rPr lang="en-US" sz="500" dirty="0">
                <a:latin typeface="IBM Plex Sans Light" panose="020B0403050203000203" pitchFamily="34" charset="0"/>
              </a:rPr>
              <a:t>, January 17, 2024. GARTNER is a registered trademark and service mark of Gartner, Inc. and/or its affiliates in the U.S. and internationally and is used herein with permission. All rights reserved.</a:t>
            </a:r>
            <a:endParaRPr lang="en-IN" sz="1000" dirty="0"/>
          </a:p>
          <a:p>
            <a:endParaRPr lang="en-US"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21699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238" y="234950"/>
            <a:ext cx="6629400" cy="3729038"/>
          </a:xfrm>
        </p:spPr>
      </p:sp>
      <p:sp>
        <p:nvSpPr>
          <p:cNvPr id="3" name="Notes Placeholder 2"/>
          <p:cNvSpPr>
            <a:spLocks noGrp="1"/>
          </p:cNvSpPr>
          <p:nvPr>
            <p:ph type="body" idx="1"/>
          </p:nvPr>
        </p:nvSpPr>
        <p:spPr/>
        <p:txBody>
          <a:bodyPr/>
          <a:lstStyle/>
          <a:p>
            <a:pPr defTabSz="2574103">
              <a:defRPr/>
            </a:pPr>
            <a:r>
              <a:rPr lang="en-US" dirty="0">
                <a:latin typeface="+mn-lt"/>
                <a:ea typeface="IBM Plex Sans Light" panose="020B0403050203000203" pitchFamily="34" charset="0"/>
                <a:cs typeface="IBM Plex Sans Light" panose="020B0403050203000203" pitchFamily="34" charset="0"/>
              </a:rPr>
              <a:t>AI</a:t>
            </a:r>
            <a:r>
              <a:rPr lang="en-US" kern="100" dirty="0">
                <a:latin typeface="+mn-lt"/>
                <a:ea typeface="Calibri" panose="020F0502020204030204" pitchFamily="34" charset="0"/>
                <a:cs typeface="Times New Roman" panose="02020603050405020304" pitchFamily="18" charset="0"/>
              </a:rPr>
              <a:t> has gone from a world where companies are thinking about running their business, plus doing some AI to help it (+AI), to a world that is AI first (AI+) to help the business. The leading companies for the next decade or two will be the ones that decide that they will be AI first (AI+). This single decision will dictate how they operate, how they work with employees, and how they work with their customers and suppliers. AI first (AI+), is today’s world.</a:t>
            </a:r>
          </a:p>
          <a:p>
            <a:pPr defTabSz="2574103">
              <a:defRPr/>
            </a:pPr>
            <a:endParaRPr lang="en-US" kern="100" dirty="0">
              <a:latin typeface="+mn-lt"/>
              <a:ea typeface="Calibri" panose="020F0502020204030204" pitchFamily="34" charset="0"/>
              <a:cs typeface="Times New Roman" panose="02020603050405020304" pitchFamily="18" charset="0"/>
            </a:endParaRPr>
          </a:p>
          <a:p>
            <a:pPr defTabSz="2574103">
              <a:defRPr/>
            </a:pPr>
            <a:r>
              <a:rPr lang="en-US" kern="100" dirty="0">
                <a:latin typeface="+mn-lt"/>
                <a:ea typeface="Calibri" panose="020F0502020204030204" pitchFamily="34" charset="0"/>
                <a:cs typeface="Times New Roman" panose="02020603050405020304" pitchFamily="18" charset="0"/>
              </a:rPr>
              <a:t>In short, being an AI first organization means enabling businesses to be value-creators using AI as opposed to solely value users.</a:t>
            </a:r>
          </a:p>
        </p:txBody>
      </p:sp>
      <p:sp>
        <p:nvSpPr>
          <p:cNvPr id="4" name="Slide Number Placeholder 3"/>
          <p:cNvSpPr>
            <a:spLocks noGrp="1"/>
          </p:cNvSpPr>
          <p:nvPr>
            <p:ph type="sldNum" sz="quarter" idx="5"/>
          </p:nvPr>
        </p:nvSpPr>
        <p:spPr/>
        <p:txBody>
          <a:bodyPr/>
          <a:lstStyle/>
          <a:p>
            <a:pPr marL="0" marR="0" lvl="0" indent="0" algn="r" defTabSz="1896575"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pPr marL="0" marR="0" lvl="0" indent="0" algn="r" defTabSz="1896575"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19517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kern="100" dirty="0">
                <a:latin typeface="+mn-lt"/>
                <a:ea typeface="Calibri" panose="020F0502020204030204" pitchFamily="34" charset="0"/>
                <a:cs typeface="Times New Roman" panose="02020603050405020304" pitchFamily="18" charset="0"/>
              </a:rPr>
              <a:t>This slide image shows a modern-day ladder to </a:t>
            </a:r>
            <a:r>
              <a:rPr lang="en-US" dirty="0">
                <a:latin typeface="+mn-lt"/>
                <a:ea typeface="IBM Plex Sans Light" panose="020B0403050203000203" pitchFamily="34" charset="0"/>
                <a:cs typeface="IBM Plex Sans Light" panose="020B0403050203000203" pitchFamily="34" charset="0"/>
              </a:rPr>
              <a:t>artificial intelligence (AI).</a:t>
            </a:r>
            <a:r>
              <a:rPr lang="en-US" kern="100" dirty="0">
                <a:latin typeface="+mn-lt"/>
                <a:ea typeface="Calibri" panose="020F0502020204030204" pitchFamily="34" charset="0"/>
                <a:cs typeface="Times New Roman" panose="02020603050405020304" pitchFamily="18" charset="0"/>
              </a:rPr>
              <a:t> IBM used this term a few years ago, and it was primarily focused on data and data life cycles with AI at the top rung of the ladder. The “plus AI” (+AI) model is about how clients collect data, organize data, and grow their data. That's the bottom row of the modern-day AI ladder – it all starts with good, collected, and well-organized, trusted data.</a:t>
            </a:r>
          </a:p>
          <a:p>
            <a:pPr defTabSz="2482903">
              <a:defRPr/>
            </a:pPr>
            <a:endParaRPr lang="en-US" kern="100" dirty="0">
              <a:latin typeface="+mn-lt"/>
              <a:ea typeface="Calibri" panose="020F0502020204030204" pitchFamily="34" charset="0"/>
              <a:cs typeface="Times New Roman" panose="02020603050405020304" pitchFamily="18" charset="0"/>
            </a:endParaRPr>
          </a:p>
          <a:p>
            <a:pPr defTabSz="2482903">
              <a:defRPr/>
            </a:pPr>
            <a:r>
              <a:rPr lang="en-US" kern="100" dirty="0">
                <a:latin typeface="+mn-lt"/>
                <a:ea typeface="Calibri" panose="020F0502020204030204" pitchFamily="34" charset="0"/>
                <a:cs typeface="Times New Roman" panose="02020603050405020304" pitchFamily="18" charset="0"/>
              </a:rPr>
              <a:t>Today, this ladder is about how clients add AI to their applications, automate their workflows, replace their workflows, and get to the ultimate point that AI does the work. That is what AI-first (AI+) means.</a:t>
            </a: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9</a:t>
            </a:fld>
            <a:endParaRPr lang="en-US" dirty="0">
              <a:solidFill>
                <a:srgbClr val="000000"/>
              </a:solidFill>
              <a:ea typeface="+mn-ea"/>
              <a:cs typeface="+mn-cs"/>
            </a:endParaRPr>
          </a:p>
        </p:txBody>
      </p:sp>
    </p:spTree>
    <p:extLst>
      <p:ext uri="{BB962C8B-B14F-4D97-AF65-F5344CB8AC3E}">
        <p14:creationId xmlns:p14="http://schemas.microsoft.com/office/powerpoint/2010/main" val="1816350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1"/>
            <a:ext cx="24387175" cy="12195175"/>
          </a:xfrm>
          <a:solidFill>
            <a:srgbClr val="E0E0E0"/>
          </a:solidFill>
        </p:spPr>
        <p:txBody>
          <a:bodyPr anchor="ctr"/>
          <a:lstStyle>
            <a:lvl1pPr algn="ctr">
              <a:defRPr>
                <a:solidFill>
                  <a:schemeClr val="accent5"/>
                </a:solidFill>
              </a:defRPr>
            </a:lvl1pPr>
          </a:lstStyle>
          <a:p>
            <a:r>
              <a:rPr lang="en-US"/>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576000" y="311151"/>
            <a:ext cx="10101072" cy="7308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4196795180"/>
      </p:ext>
    </p:extLst>
  </p:cSld>
  <p:clrMapOvr>
    <a:masterClrMapping/>
  </p:clrMapOvr>
  <p:transition spd="med"/>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9909175" cy="4209670"/>
          </a:xfrm>
        </p:spPr>
        <p:txBody>
          <a:bodyPr/>
          <a:lstStyle>
            <a:lvl1pPr>
              <a:lnSpc>
                <a:spcPct val="100000"/>
              </a:lnSpc>
              <a:defRPr sz="68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80000" y="384048"/>
            <a:ext cx="11042073" cy="8778494"/>
          </a:xfrm>
        </p:spPr>
        <p:txBody>
          <a:bodyPr/>
          <a:lstStyle>
            <a:lvl1pPr>
              <a:lnSpc>
                <a:spcPct val="100000"/>
              </a:lnSpc>
              <a:spcBef>
                <a:spcPts val="0"/>
              </a:spcBef>
              <a:defRPr sz="6800">
                <a:solidFill>
                  <a:schemeClr val="tx2"/>
                </a:solidFill>
              </a:defRPr>
            </a:lvl1pPr>
            <a:lvl2pPr marL="585216" indent="-585216">
              <a:lnSpc>
                <a:spcPct val="100000"/>
              </a:lnSpc>
              <a:spcBef>
                <a:spcPts val="0"/>
              </a:spcBef>
              <a:defRPr sz="6800">
                <a:solidFill>
                  <a:schemeClr val="tx2"/>
                </a:solidFill>
              </a:defRPr>
            </a:lvl2pPr>
            <a:lvl3pPr marL="1097280" indent="-585216">
              <a:lnSpc>
                <a:spcPct val="100000"/>
              </a:lnSpc>
              <a:spcBef>
                <a:spcPts val="0"/>
              </a:spcBef>
              <a:defRPr sz="6800">
                <a:solidFill>
                  <a:schemeClr val="tx2"/>
                </a:solidFill>
              </a:defRPr>
            </a:lvl3pPr>
            <a:lvl4pPr marL="1755648">
              <a:lnSpc>
                <a:spcPct val="100000"/>
              </a:lnSpc>
              <a:spcBef>
                <a:spcPts val="0"/>
              </a:spcBef>
              <a:defRPr sz="68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906" y="536448"/>
            <a:ext cx="23216409" cy="2145792"/>
          </a:xfrm>
        </p:spPr>
        <p:txBody>
          <a:bodyPr/>
          <a:lstStyle/>
          <a:p>
            <a:r>
              <a:rPr lang="en-US"/>
              <a:t>Click to edit Master title style</a:t>
            </a:r>
            <a:endParaRPr lang="en-US" dirty="0"/>
          </a:p>
        </p:txBody>
      </p:sp>
      <p:sp>
        <p:nvSpPr>
          <p:cNvPr id="7" name="Footer Placeholder">
            <a:extLst>
              <a:ext uri="{FF2B5EF4-FFF2-40B4-BE49-F238E27FC236}">
                <a16:creationId xmlns:a16="http://schemas.microsoft.com/office/drawing/2014/main" id="{DFAF0A55-C3D7-D2DD-7C3D-B27411FAABA1}"/>
              </a:ext>
            </a:extLst>
          </p:cNvPr>
          <p:cNvSpPr>
            <a:spLocks noGrp="1"/>
          </p:cNvSpPr>
          <p:nvPr>
            <p:ph type="ftr" sz="quarter" idx="10"/>
          </p:nvPr>
        </p:nvSpPr>
        <p:spPr>
          <a:xfrm>
            <a:off x="609858" y="12801603"/>
            <a:ext cx="10974055" cy="444498"/>
          </a:xfrm>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8" name="Slide Number Placeholder">
            <a:extLst>
              <a:ext uri="{FF2B5EF4-FFF2-40B4-BE49-F238E27FC236}">
                <a16:creationId xmlns:a16="http://schemas.microsoft.com/office/drawing/2014/main" id="{47243FEC-ECB3-A89D-B3FA-FF11A3101DD3}"/>
              </a:ext>
            </a:extLst>
          </p:cNvPr>
          <p:cNvSpPr>
            <a:spLocks noGrp="1"/>
          </p:cNvSpPr>
          <p:nvPr>
            <p:ph type="sldNum" sz="quarter" idx="11"/>
          </p:nvPr>
        </p:nvSpPr>
        <p:spPr>
          <a:xfrm>
            <a:off x="18900066" y="12801603"/>
            <a:ext cx="4877253" cy="444498"/>
          </a:xfrm>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50975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3_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Data &amp; AI/ Business Automation Quarterly Field Enablement / Sep 10, 2024/ © 2024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58275457"/>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1"/>
            <a:ext cx="4956175"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1"/>
            <a:ext cx="4951413"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1"/>
            <a:ext cx="4952999"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1"/>
            <a:ext cx="4959350" cy="8572502"/>
          </a:xfrm>
        </p:spPr>
        <p:txBody>
          <a:bodyPr/>
          <a:lstStyle>
            <a:lvl1pPr>
              <a:spcBef>
                <a:spcPts val="0"/>
              </a:spcBef>
              <a:defRPr sz="2000" b="0" i="0">
                <a:solidFill>
                  <a:schemeClr val="tx1"/>
                </a:solidFill>
                <a:latin typeface="IBM Plex Sans" panose="020B0503050203000203" pitchFamily="34" charset="0"/>
              </a:defRPr>
            </a:lvl1pPr>
            <a:lvl2pPr marL="182876" indent="-182876">
              <a:spcBef>
                <a:spcPts val="0"/>
              </a:spcBef>
              <a:defRPr sz="2000" b="0" i="0">
                <a:solidFill>
                  <a:schemeClr val="tx1"/>
                </a:solidFill>
                <a:latin typeface="IBM Plex Sans" panose="020B0503050203000203" pitchFamily="34" charset="0"/>
              </a:defRPr>
            </a:lvl2pPr>
            <a:lvl3pPr marL="365750" indent="-182876">
              <a:spcBef>
                <a:spcPts val="0"/>
              </a:spcBef>
              <a:defRPr sz="2000" b="0" i="0">
                <a:solidFill>
                  <a:schemeClr val="tx1"/>
                </a:solidFill>
                <a:latin typeface="IBM Plex Sans" panose="020B0503050203000203" pitchFamily="34" charset="0"/>
              </a:defRPr>
            </a:lvl3pPr>
            <a:lvl4pPr marL="548626" indent="-182876">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p>
            <a:r>
              <a:rPr lang="en-US" dirty="0"/>
              <a:t>IBM Data &amp; AI/ Business Automation Quarterly Field Enablement / Sep 10, 2024/ © 2024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9768826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8"/>
            <a:ext cx="4956175" cy="381000"/>
          </a:xfrm>
        </p:spPr>
        <p:txBody>
          <a:bodyPr/>
          <a:lstStyle/>
          <a:p>
            <a:r>
              <a:rPr lang="en-US" dirty="0"/>
              <a:t>IBM Data &amp; AI/ Business Automation Quarterly Field Enablement / Sep 10, 2024/ © 2024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05164725"/>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23541988" y="12951803"/>
            <a:ext cx="273618" cy="246222"/>
          </a:xfrm>
          <a:prstGeom prst="rect">
            <a:avLst/>
          </a:prstGeom>
        </p:spPr>
        <p:txBody>
          <a:bodyPr/>
          <a:lstStyle/>
          <a:p>
            <a:fld id="{86CB4B4D-7CA3-9044-876B-883B54F8677D}" type="slidenum">
              <a:rPr/>
              <a:t>‹#›</a:t>
            </a:fld>
            <a:endParaRPr dirty="0"/>
          </a:p>
        </p:txBody>
      </p:sp>
      <p:sp>
        <p:nvSpPr>
          <p:cNvPr id="186" name="Text Placeholder 3"/>
          <p:cNvSpPr>
            <a:spLocks noGrp="1"/>
          </p:cNvSpPr>
          <p:nvPr>
            <p:ph type="body" sz="quarter" idx="21"/>
          </p:nvPr>
        </p:nvSpPr>
        <p:spPr>
          <a:xfrm>
            <a:off x="6668373" y="3429001"/>
            <a:ext cx="4952059" cy="8572502"/>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12765164" y="3429001"/>
            <a:ext cx="4953645" cy="8572502"/>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18861961" y="3429001"/>
            <a:ext cx="4959996" cy="8572502"/>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567007" y="569919"/>
            <a:ext cx="4950471" cy="1525590"/>
          </a:xfrm>
          <a:prstGeom prst="rect">
            <a:avLst/>
          </a:prstGeom>
        </p:spPr>
        <p:txBody>
          <a:bodyPr/>
          <a:lstStyle>
            <a:lvl1pPr>
              <a:defRPr sz="2800"/>
            </a:lvl1pPr>
          </a:lstStyle>
          <a:p>
            <a:r>
              <a:t>28/36/44pt short headline, 3 lines maximum, sentence case</a:t>
            </a:r>
          </a:p>
        </p:txBody>
      </p:sp>
      <p:sp>
        <p:nvSpPr>
          <p:cNvPr id="190" name="Text Placeholder 2"/>
          <p:cNvSpPr txBox="1">
            <a:spLocks noGrp="1"/>
          </p:cNvSpPr>
          <p:nvPr>
            <p:ph type="body" sz="quarter" idx="25"/>
          </p:nvPr>
        </p:nvSpPr>
        <p:spPr>
          <a:xfrm>
            <a:off x="568407" y="3429001"/>
            <a:ext cx="4956819" cy="8572502"/>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568405" y="12942158"/>
            <a:ext cx="8570442" cy="259752"/>
          </a:xfrm>
          <a:prstGeom prst="rect">
            <a:avLst/>
          </a:prstGeom>
        </p:spPr>
        <p:txBody>
          <a:bodyPr anchor="b">
            <a:spAutoFit/>
          </a:bodyPr>
          <a:lstStyle>
            <a:lvl1pPr defTabSz="1828602">
              <a:lnSpc>
                <a:spcPct val="110000"/>
              </a:lnSpc>
              <a:defRPr sz="16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1231727275"/>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1"/>
            <a:ext cx="11050589" cy="4573586"/>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3" y="12526962"/>
            <a:ext cx="1638301" cy="609600"/>
          </a:xfrm>
          <a:prstGeom prst="rect">
            <a:avLst/>
          </a:prstGeom>
        </p:spPr>
      </p:pic>
    </p:spTree>
    <p:extLst>
      <p:ext uri="{BB962C8B-B14F-4D97-AF65-F5344CB8AC3E}">
        <p14:creationId xmlns:p14="http://schemas.microsoft.com/office/powerpoint/2010/main" val="207035724"/>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ection, 2x2 side callou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1" y="494758"/>
            <a:ext cx="4953003" cy="5145088"/>
          </a:xfrm>
        </p:spPr>
        <p:txBody>
          <a:bodyPr/>
          <a:lstStyle>
            <a:lvl1pPr>
              <a:lnSpc>
                <a:spcPct val="110000"/>
              </a:lnSpc>
              <a:spcBef>
                <a:spcPts val="0"/>
              </a:spcBef>
              <a:spcAft>
                <a:spcPts val="1200"/>
              </a:spcAft>
              <a:defRPr sz="3600" b="0" i="0">
                <a:solidFill>
                  <a:schemeClr val="tx1"/>
                </a:solidFill>
                <a:latin typeface="IBM Plex Sans Light" panose="020B0403050203000203" pitchFamily="34" charset="0"/>
              </a:defRPr>
            </a:lvl1pPr>
            <a:lvl2pPr marL="255974" indent="-255974">
              <a:lnSpc>
                <a:spcPct val="110000"/>
              </a:lnSpc>
              <a:spcBef>
                <a:spcPts val="0"/>
              </a:spcBef>
              <a:spcAft>
                <a:spcPts val="1200"/>
              </a:spcAft>
              <a:defRPr sz="3600" b="0" i="0">
                <a:solidFill>
                  <a:schemeClr val="tx1"/>
                </a:solidFill>
                <a:latin typeface="IBM Plex Sans Light" panose="020B0403050203000203" pitchFamily="34" charset="0"/>
              </a:defRPr>
            </a:lvl2pPr>
            <a:lvl3pPr marL="511950" indent="-255974">
              <a:lnSpc>
                <a:spcPct val="110000"/>
              </a:lnSpc>
              <a:spcBef>
                <a:spcPts val="0"/>
              </a:spcBef>
              <a:spcAft>
                <a:spcPts val="1200"/>
              </a:spcAft>
              <a:defRPr sz="3600" b="0" i="0">
                <a:solidFill>
                  <a:schemeClr val="tx1"/>
                </a:solidFill>
                <a:latin typeface="IBM Plex Sans Light" panose="020B0403050203000203" pitchFamily="34" charset="0"/>
              </a:defRPr>
            </a:lvl3pPr>
            <a:lvl4pPr marL="767922" indent="-255974">
              <a:lnSpc>
                <a:spcPct val="110000"/>
              </a:lnSpc>
              <a:spcBef>
                <a:spcPts val="0"/>
              </a:spcBef>
              <a:spcAft>
                <a:spcPts val="1200"/>
              </a:spcAft>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494758"/>
            <a:ext cx="4959350" cy="5145088"/>
          </a:xfrm>
        </p:spPr>
        <p:txBody>
          <a:bodyPr/>
          <a:lstStyle>
            <a:lvl1pPr>
              <a:lnSpc>
                <a:spcPct val="110000"/>
              </a:lnSpc>
              <a:spcBef>
                <a:spcPts val="0"/>
              </a:spcBef>
              <a:spcAft>
                <a:spcPts val="1200"/>
              </a:spcAft>
              <a:defRPr sz="3600" b="0" i="0">
                <a:solidFill>
                  <a:schemeClr val="tx1"/>
                </a:solidFill>
                <a:latin typeface="IBM Plex Sans Light" panose="020B0403050203000203" pitchFamily="34" charset="0"/>
              </a:defRPr>
            </a:lvl1pPr>
            <a:lvl2pPr marL="255974" indent="-255974">
              <a:lnSpc>
                <a:spcPct val="110000"/>
              </a:lnSpc>
              <a:spcBef>
                <a:spcPts val="0"/>
              </a:spcBef>
              <a:spcAft>
                <a:spcPts val="1200"/>
              </a:spcAft>
              <a:defRPr sz="3600" b="0" i="0">
                <a:solidFill>
                  <a:schemeClr val="tx1"/>
                </a:solidFill>
                <a:latin typeface="IBM Plex Sans Light" panose="020B0403050203000203" pitchFamily="34" charset="0"/>
              </a:defRPr>
            </a:lvl2pPr>
            <a:lvl3pPr marL="511950" indent="-255974">
              <a:lnSpc>
                <a:spcPct val="110000"/>
              </a:lnSpc>
              <a:spcBef>
                <a:spcPts val="0"/>
              </a:spcBef>
              <a:spcAft>
                <a:spcPts val="1200"/>
              </a:spcAft>
              <a:defRPr sz="3600" b="0" i="0">
                <a:solidFill>
                  <a:schemeClr val="tx1"/>
                </a:solidFill>
                <a:latin typeface="IBM Plex Sans Light" panose="020B0403050203000203" pitchFamily="34" charset="0"/>
              </a:defRPr>
            </a:lvl3pPr>
            <a:lvl4pPr marL="767922" indent="-255974">
              <a:lnSpc>
                <a:spcPct val="110000"/>
              </a:lnSpc>
              <a:spcBef>
                <a:spcPts val="0"/>
              </a:spcBef>
              <a:spcAft>
                <a:spcPts val="1200"/>
              </a:spcAft>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1" y="6780236"/>
            <a:ext cx="4953003" cy="4953000"/>
          </a:xfrm>
        </p:spPr>
        <p:txBody>
          <a:bodyPr/>
          <a:lstStyle>
            <a:lvl1pPr>
              <a:lnSpc>
                <a:spcPct val="110000"/>
              </a:lnSpc>
              <a:spcBef>
                <a:spcPts val="0"/>
              </a:spcBef>
              <a:spcAft>
                <a:spcPts val="1200"/>
              </a:spcAft>
              <a:defRPr sz="3600" b="0" i="0">
                <a:solidFill>
                  <a:schemeClr val="tx1"/>
                </a:solidFill>
                <a:latin typeface="IBM Plex Sans Light" panose="020B0403050203000203" pitchFamily="34" charset="0"/>
              </a:defRPr>
            </a:lvl1pPr>
            <a:lvl2pPr marL="255974" indent="-255974">
              <a:lnSpc>
                <a:spcPct val="110000"/>
              </a:lnSpc>
              <a:spcBef>
                <a:spcPts val="0"/>
              </a:spcBef>
              <a:spcAft>
                <a:spcPts val="1200"/>
              </a:spcAft>
              <a:defRPr sz="3600" b="0" i="0">
                <a:solidFill>
                  <a:schemeClr val="tx1"/>
                </a:solidFill>
                <a:latin typeface="IBM Plex Sans Light" panose="020B0403050203000203" pitchFamily="34" charset="0"/>
              </a:defRPr>
            </a:lvl2pPr>
            <a:lvl3pPr marL="511950" indent="-255974">
              <a:lnSpc>
                <a:spcPct val="110000"/>
              </a:lnSpc>
              <a:spcBef>
                <a:spcPts val="0"/>
              </a:spcBef>
              <a:spcAft>
                <a:spcPts val="1200"/>
              </a:spcAft>
              <a:defRPr sz="3600" b="0" i="0">
                <a:solidFill>
                  <a:schemeClr val="tx1"/>
                </a:solidFill>
                <a:latin typeface="IBM Plex Sans Light" panose="020B0403050203000203" pitchFamily="34" charset="0"/>
              </a:defRPr>
            </a:lvl3pPr>
            <a:lvl4pPr marL="767922" indent="-255974">
              <a:lnSpc>
                <a:spcPct val="110000"/>
              </a:lnSpc>
              <a:spcBef>
                <a:spcPts val="0"/>
              </a:spcBef>
              <a:spcAft>
                <a:spcPts val="1200"/>
              </a:spcAft>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8" y="6780236"/>
            <a:ext cx="4953003" cy="4953000"/>
          </a:xfrm>
        </p:spPr>
        <p:txBody>
          <a:bodyPr/>
          <a:lstStyle>
            <a:lvl1pPr>
              <a:lnSpc>
                <a:spcPct val="110000"/>
              </a:lnSpc>
              <a:spcBef>
                <a:spcPts val="0"/>
              </a:spcBef>
              <a:spcAft>
                <a:spcPts val="1200"/>
              </a:spcAft>
              <a:defRPr sz="3600" b="0" i="0">
                <a:solidFill>
                  <a:schemeClr val="tx1"/>
                </a:solidFill>
                <a:latin typeface="IBM Plex Sans Light" panose="020B0403050203000203" pitchFamily="34" charset="0"/>
              </a:defRPr>
            </a:lvl1pPr>
            <a:lvl2pPr marL="255974" indent="-255974">
              <a:lnSpc>
                <a:spcPct val="110000"/>
              </a:lnSpc>
              <a:spcBef>
                <a:spcPts val="0"/>
              </a:spcBef>
              <a:spcAft>
                <a:spcPts val="1200"/>
              </a:spcAft>
              <a:defRPr sz="3600" b="0" i="0">
                <a:solidFill>
                  <a:schemeClr val="tx1"/>
                </a:solidFill>
                <a:latin typeface="IBM Plex Sans Light" panose="020B0403050203000203" pitchFamily="34" charset="0"/>
              </a:defRPr>
            </a:lvl2pPr>
            <a:lvl3pPr marL="511950" indent="-255974">
              <a:lnSpc>
                <a:spcPct val="110000"/>
              </a:lnSpc>
              <a:spcBef>
                <a:spcPts val="0"/>
              </a:spcBef>
              <a:spcAft>
                <a:spcPts val="1200"/>
              </a:spcAft>
              <a:defRPr sz="3600" b="0" i="0">
                <a:solidFill>
                  <a:schemeClr val="tx1"/>
                </a:solidFill>
                <a:latin typeface="IBM Plex Sans Light" panose="020B0403050203000203" pitchFamily="34" charset="0"/>
              </a:defRPr>
            </a:lvl3pPr>
            <a:lvl4pPr marL="767922" indent="-255974">
              <a:lnSpc>
                <a:spcPct val="110000"/>
              </a:lnSpc>
              <a:spcBef>
                <a:spcPts val="0"/>
              </a:spcBef>
              <a:spcAft>
                <a:spcPts val="1200"/>
              </a:spcAft>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43"/>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9" name="Straight Connector 8">
            <a:extLst>
              <a:ext uri="{FF2B5EF4-FFF2-40B4-BE49-F238E27FC236}">
                <a16:creationId xmlns:a16="http://schemas.microsoft.com/office/drawing/2014/main" id="{F2187E1D-CADD-954F-F4C0-5C4235ED1448}"/>
              </a:ext>
            </a:extLst>
          </p:cNvPr>
          <p:cNvCxnSpPr>
            <a:cxnSpLocks/>
          </p:cNvCxnSpPr>
          <p:nvPr userDrawn="1"/>
        </p:nvCxnSpPr>
        <p:spPr bwMode="auto">
          <a:xfrm>
            <a:off x="18288003" y="569915"/>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82BAB8C9-7E2A-46DD-2399-A214C4EDF57F}"/>
              </a:ext>
            </a:extLst>
          </p:cNvPr>
          <p:cNvCxnSpPr>
            <a:cxnSpLocks/>
          </p:cNvCxnSpPr>
          <p:nvPr userDrawn="1"/>
        </p:nvCxnSpPr>
        <p:spPr bwMode="auto">
          <a:xfrm>
            <a:off x="12763505" y="6285706"/>
            <a:ext cx="1105052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2FD89A00-A4D6-01CC-82BF-001A1713FD38}"/>
              </a:ext>
            </a:extLst>
          </p:cNvPr>
          <p:cNvSpPr>
            <a:spLocks noGrp="1"/>
          </p:cNvSpPr>
          <p:nvPr>
            <p:ph type="title"/>
          </p:nvPr>
        </p:nvSpPr>
        <p:spPr>
          <a:xfrm>
            <a:off x="537977" y="396579"/>
            <a:ext cx="11050589" cy="4746926"/>
          </a:xfrm>
        </p:spPr>
        <p:txBody>
          <a:bodyPr rIns="457200"/>
          <a:lstStyle>
            <a:lvl1pPr>
              <a:lnSpc>
                <a:spcPct val="100000"/>
              </a:lnSpc>
              <a:defRPr>
                <a:solidFill>
                  <a:schemeClr val="tx2"/>
                </a:solidFill>
              </a:defRPr>
            </a:lvl1pPr>
          </a:lstStyle>
          <a:p>
            <a:r>
              <a:rPr lang="en-US" dirty="0"/>
              <a:t>Click to edit Master title style</a:t>
            </a:r>
          </a:p>
        </p:txBody>
      </p:sp>
      <p:sp>
        <p:nvSpPr>
          <p:cNvPr id="4" name="Footer Placeholder 1">
            <a:extLst>
              <a:ext uri="{FF2B5EF4-FFF2-40B4-BE49-F238E27FC236}">
                <a16:creationId xmlns:a16="http://schemas.microsoft.com/office/drawing/2014/main" id="{9D0D49E6-7CA5-18FC-9FD9-9EDA2C4F406A}"/>
              </a:ext>
            </a:extLst>
          </p:cNvPr>
          <p:cNvSpPr>
            <a:spLocks noGrp="1"/>
          </p:cNvSpPr>
          <p:nvPr>
            <p:ph type="ftr" sz="quarter" idx="3"/>
          </p:nvPr>
        </p:nvSpPr>
        <p:spPr>
          <a:xfrm>
            <a:off x="568327" y="12804238"/>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Data &amp; AI/ Business Automation Quarterly Field Enablement / Sep 10, 2024/ © 2024 IBM Corporation</a:t>
            </a:r>
          </a:p>
        </p:txBody>
      </p:sp>
    </p:spTree>
    <p:extLst>
      <p:ext uri="{BB962C8B-B14F-4D97-AF65-F5344CB8AC3E}">
        <p14:creationId xmlns:p14="http://schemas.microsoft.com/office/powerpoint/2010/main" val="376863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Blank slide white">
    <p:spTree>
      <p:nvGrpSpPr>
        <p:cNvPr id="1" name=""/>
        <p:cNvGrpSpPr/>
        <p:nvPr/>
      </p:nvGrpSpPr>
      <p:grpSpPr>
        <a:xfrm>
          <a:off x="0" y="0"/>
          <a:ext cx="0" cy="0"/>
          <a:chOff x="0" y="0"/>
          <a:chExt cx="0" cy="0"/>
        </a:xfrm>
      </p:grpSpPr>
      <p:sp>
        <p:nvSpPr>
          <p:cNvPr id="1668" name="Slide Number"/>
          <p:cNvSpPr txBox="1">
            <a:spLocks noGrp="1"/>
          </p:cNvSpPr>
          <p:nvPr>
            <p:ph type="sldNum" sz="quarter" idx="2"/>
          </p:nvPr>
        </p:nvSpPr>
        <p:spPr>
          <a:xfrm>
            <a:off x="23541990" y="12951799"/>
            <a:ext cx="273618" cy="246222"/>
          </a:xfrm>
          <a:prstGeom prst="rect">
            <a:avLst/>
          </a:prstGeom>
        </p:spPr>
        <p:txBody>
          <a:bodyPr lIns="0" tIns="0" rIns="0" bIns="0" anchor="ctr"/>
          <a:lstStyle>
            <a:lvl1pPr algn="r" defTabSz="1829290">
              <a:defRPr sz="1600">
                <a:latin typeface="IBM Plex Sans"/>
                <a:ea typeface="IBM Plex Sans"/>
                <a:cs typeface="IBM Plex Sans"/>
                <a:sym typeface="IBM Plex Sans"/>
              </a:defRPr>
            </a:lvl1pPr>
          </a:lstStyle>
          <a:p>
            <a:fld id="{86CB4B4D-7CA3-9044-876B-883B54F8677D}" type="slidenum">
              <a:rPr/>
              <a:t>‹#›</a:t>
            </a:fld>
            <a:endParaRPr dirty="0"/>
          </a:p>
        </p:txBody>
      </p:sp>
      <p:sp>
        <p:nvSpPr>
          <p:cNvPr id="1669" name="Title 1"/>
          <p:cNvSpPr txBox="1">
            <a:spLocks noGrp="1"/>
          </p:cNvSpPr>
          <p:nvPr>
            <p:ph type="body" sz="quarter" idx="21"/>
          </p:nvPr>
        </p:nvSpPr>
        <p:spPr>
          <a:xfrm>
            <a:off x="574758" y="569915"/>
            <a:ext cx="4950471" cy="1525590"/>
          </a:xfrm>
          <a:prstGeom prst="rect">
            <a:avLst/>
          </a:prstGeom>
        </p:spPr>
        <p:txBody>
          <a:bodyPr lIns="0" tIns="0" rIns="0" bIns="0">
            <a:noAutofit/>
          </a:bodyPr>
          <a:lstStyle>
            <a:lvl1pPr marL="0" indent="0" defTabSz="2438280">
              <a:lnSpc>
                <a:spcPct val="100000"/>
              </a:lnSpc>
              <a:spcBef>
                <a:spcPts val="0"/>
              </a:spcBef>
              <a:buSzTx/>
              <a:buNone/>
              <a:defRPr sz="2800">
                <a:latin typeface="IBM Plex Sans Light"/>
                <a:ea typeface="IBM Plex Sans Light"/>
                <a:cs typeface="IBM Plex Sans Light"/>
                <a:sym typeface="IBM Plex Sans Light"/>
              </a:defRPr>
            </a:lvl1pPr>
          </a:lstStyle>
          <a:p>
            <a:r>
              <a:t>28/36/44/64pt headline, use the correct line spacing for point size chosen</a:t>
            </a:r>
          </a:p>
        </p:txBody>
      </p:sp>
      <p:sp>
        <p:nvSpPr>
          <p:cNvPr id="1670" name="Footer Placeholder 4"/>
          <p:cNvSpPr txBox="1">
            <a:spLocks noGrp="1"/>
          </p:cNvSpPr>
          <p:nvPr>
            <p:ph type="body" sz="quarter" idx="22"/>
          </p:nvPr>
        </p:nvSpPr>
        <p:spPr>
          <a:xfrm>
            <a:off x="568405" y="12944481"/>
            <a:ext cx="8570442" cy="254002"/>
          </a:xfrm>
          <a:prstGeom prst="rect">
            <a:avLst/>
          </a:prstGeom>
        </p:spPr>
        <p:txBody>
          <a:bodyPr lIns="0" tIns="0" rIns="0" bIns="0" anchor="b">
            <a:spAutoFit/>
          </a:bodyPr>
          <a:lstStyle>
            <a:lvl1pPr marL="0" indent="0" defTabSz="1829290">
              <a:lnSpc>
                <a:spcPct val="110000"/>
              </a:lnSpc>
              <a:spcBef>
                <a:spcPts val="0"/>
              </a:spcBef>
              <a:buSzTx/>
              <a:buNone/>
              <a:defRPr sz="1600">
                <a:latin typeface="IBM Plex Sans"/>
                <a:ea typeface="IBM Plex Sans"/>
                <a:cs typeface="IBM Plex Sans"/>
                <a:sym typeface="IBM Plex Sans"/>
              </a:defRPr>
            </a:lvl1pPr>
          </a:lstStyle>
          <a:p>
            <a:r>
              <a:t>Product Management Academy Foundations</a:t>
            </a:r>
          </a:p>
        </p:txBody>
      </p:sp>
    </p:spTree>
    <p:extLst>
      <p:ext uri="{BB962C8B-B14F-4D97-AF65-F5344CB8AC3E}">
        <p14:creationId xmlns:p14="http://schemas.microsoft.com/office/powerpoint/2010/main" val="1925791739"/>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51019" y="383883"/>
            <a:ext cx="11067895" cy="1292526"/>
          </a:xfrm>
        </p:spPr>
        <p:txBody>
          <a:bodyPr/>
          <a:lstStyle>
            <a:lvl1pPr>
              <a:lnSpc>
                <a:spcPct val="100000"/>
              </a:lnSpc>
              <a:defRPr sz="36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7" y="3429001"/>
            <a:ext cx="1097281" cy="8567738"/>
          </a:xfrm>
        </p:spPr>
        <p:txBody>
          <a:bodyPr/>
          <a:lstStyle>
            <a:lvl1pPr defTabSz="1160998">
              <a:spcBef>
                <a:spcPts val="0"/>
              </a:spcBef>
              <a:spcAft>
                <a:spcPts val="1800"/>
              </a:spcAft>
              <a:defRPr sz="6398">
                <a:solidFill>
                  <a:schemeClr val="tx1"/>
                </a:solidFill>
              </a:defRPr>
            </a:lvl1pPr>
            <a:lvl2pPr defTabSz="1160998">
              <a:spcBef>
                <a:spcPts val="0"/>
              </a:spcBef>
              <a:defRPr>
                <a:solidFill>
                  <a:schemeClr val="tx1"/>
                </a:solidFill>
              </a:defRPr>
            </a:lvl2pPr>
            <a:lvl3pPr defTabSz="1160998">
              <a:spcBef>
                <a:spcPts val="0"/>
              </a:spcBef>
              <a:defRPr>
                <a:solidFill>
                  <a:schemeClr val="tx1"/>
                </a:solidFill>
              </a:defRPr>
            </a:lvl3pPr>
            <a:lvl4pPr defTabSz="1160998">
              <a:spcBef>
                <a:spcPts val="0"/>
              </a:spcBef>
              <a:defRPr>
                <a:solidFill>
                  <a:schemeClr val="tx1"/>
                </a:solidFill>
              </a:defRPr>
            </a:lvl4pPr>
            <a:lvl5pPr defTabSz="1160998">
              <a:spcBef>
                <a:spcPts val="0"/>
              </a:spcBef>
              <a:defRPr>
                <a:solidFill>
                  <a:schemeClr val="tx1"/>
                </a:solidFill>
              </a:defRPr>
            </a:lvl5pPr>
          </a:lstStyle>
          <a:p>
            <a:pPr lvl="0"/>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38887" y="12938845"/>
            <a:ext cx="273618" cy="246222"/>
          </a:xfrm>
          <a:prstGeom prst="rect">
            <a:avLst/>
          </a:prstGeom>
          <a:ln w="12700">
            <a:miter lim="400000"/>
          </a:ln>
        </p:spPr>
        <p:txBody>
          <a:bodyPr wrap="none" lIns="0" tIns="0" rIns="0" bIns="0" anchor="ctr">
            <a:spAutoFit/>
          </a:bodyPr>
          <a:lstStyle>
            <a:lvl1pPr algn="r">
              <a:defRPr sz="16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Text Placeholder 6">
            <a:extLst>
              <a:ext uri="{FF2B5EF4-FFF2-40B4-BE49-F238E27FC236}">
                <a16:creationId xmlns:a16="http://schemas.microsoft.com/office/drawing/2014/main" id="{79EEE1D6-6B7E-76B8-7CD3-AF36ED0688CE}"/>
              </a:ext>
            </a:extLst>
          </p:cNvPr>
          <p:cNvSpPr>
            <a:spLocks noGrp="1"/>
          </p:cNvSpPr>
          <p:nvPr>
            <p:ph type="body" sz="quarter" idx="11"/>
          </p:nvPr>
        </p:nvSpPr>
        <p:spPr>
          <a:xfrm>
            <a:off x="14254145" y="3429001"/>
            <a:ext cx="9550421" cy="8567738"/>
          </a:xfrm>
        </p:spPr>
        <p:txBody>
          <a:bodyPr/>
          <a:lstStyle>
            <a:lvl1pPr defTabSz="1160998">
              <a:spcBef>
                <a:spcPts val="0"/>
              </a:spcBef>
              <a:spcAft>
                <a:spcPts val="1800"/>
              </a:spcAft>
              <a:defRPr sz="6398">
                <a:solidFill>
                  <a:schemeClr val="tx1"/>
                </a:solidFill>
              </a:defRPr>
            </a:lvl1pPr>
            <a:lvl2pPr defTabSz="1160998">
              <a:spcBef>
                <a:spcPts val="0"/>
              </a:spcBef>
              <a:defRPr>
                <a:solidFill>
                  <a:schemeClr val="tx1"/>
                </a:solidFill>
              </a:defRPr>
            </a:lvl2pPr>
            <a:lvl3pPr defTabSz="1160998">
              <a:spcBef>
                <a:spcPts val="0"/>
              </a:spcBef>
              <a:defRPr>
                <a:solidFill>
                  <a:schemeClr val="tx1"/>
                </a:solidFill>
              </a:defRPr>
            </a:lvl3pPr>
            <a:lvl4pPr defTabSz="1160998">
              <a:spcBef>
                <a:spcPts val="0"/>
              </a:spcBef>
              <a:defRPr>
                <a:solidFill>
                  <a:schemeClr val="tx1"/>
                </a:solidFill>
              </a:defRPr>
            </a:lvl4pPr>
            <a:lvl5pPr defTabSz="1160998">
              <a:spcBef>
                <a:spcPts val="0"/>
              </a:spcBef>
              <a:defRPr>
                <a:solidFill>
                  <a:schemeClr val="tx1"/>
                </a:solidFill>
              </a:defRPr>
            </a:lvl5pPr>
          </a:lstStyle>
          <a:p>
            <a:pPr lvl="0"/>
            <a:endParaRPr lang="en-US" dirty="0"/>
          </a:p>
        </p:txBody>
      </p:sp>
      <p:sp>
        <p:nvSpPr>
          <p:cNvPr id="5" name="Footer Placeholder 1">
            <a:extLst>
              <a:ext uri="{FF2B5EF4-FFF2-40B4-BE49-F238E27FC236}">
                <a16:creationId xmlns:a16="http://schemas.microsoft.com/office/drawing/2014/main" id="{B43B4043-0F2A-71C6-31DB-7C981D1C1914}"/>
              </a:ext>
            </a:extLst>
          </p:cNvPr>
          <p:cNvSpPr>
            <a:spLocks noGrp="1"/>
          </p:cNvSpPr>
          <p:nvPr>
            <p:ph type="ftr" sz="quarter" idx="3"/>
          </p:nvPr>
        </p:nvSpPr>
        <p:spPr>
          <a:xfrm>
            <a:off x="568327" y="12804238"/>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Data &amp; AI/ Business Automation Quarterly Field Enablement / Sep 10, 2024/ © 2024 IBM Corporation</a:t>
            </a:r>
          </a:p>
        </p:txBody>
      </p:sp>
    </p:spTree>
    <p:extLst>
      <p:ext uri="{BB962C8B-B14F-4D97-AF65-F5344CB8AC3E}">
        <p14:creationId xmlns:p14="http://schemas.microsoft.com/office/powerpoint/2010/main" val="42944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dirty="0"/>
              <a:t>IBM Data &amp; AI/ Business Automation Quarterly Field Enablement / Sep 10, 2024/ © 2024 IBM Corporation</a:t>
            </a:r>
          </a:p>
        </p:txBody>
      </p:sp>
    </p:spTree>
    <p:extLst>
      <p:ext uri="{BB962C8B-B14F-4D97-AF65-F5344CB8AC3E}">
        <p14:creationId xmlns:p14="http://schemas.microsoft.com/office/powerpoint/2010/main" val="5478012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576000" y="12816000"/>
            <a:ext cx="4943476" cy="381000"/>
          </a:xfrm>
        </p:spPr>
        <p:txBody>
          <a:bodyPr/>
          <a:lstStyle/>
          <a:p>
            <a:endParaRPr lang="en-US"/>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576000" y="309600"/>
            <a:ext cx="14649450" cy="10356265"/>
          </a:xfrm>
        </p:spPr>
        <p:txBody>
          <a:bodyPr/>
          <a:lstStyle>
            <a:lvl1pPr>
              <a:lnSpc>
                <a:spcPct val="100000"/>
              </a:lnSpc>
              <a:defRPr sz="8400"/>
            </a:lvl1pPr>
          </a:lstStyle>
          <a:p>
            <a:pPr lvl="0"/>
            <a:r>
              <a:rPr lang="en-US"/>
              <a:t>Click to edit Master text styles</a:t>
            </a:r>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F3F3F3"/>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2C150AB-F80C-2A44-9C92-78C074AF1F1F}"/>
              </a:ext>
            </a:extLst>
          </p:cNvPr>
          <p:cNvSpPr>
            <a:spLocks noGrp="1"/>
          </p:cNvSpPr>
          <p:nvPr>
            <p:ph type="ftr" sz="quarter" idx="10"/>
          </p:nvPr>
        </p:nvSpPr>
        <p:spPr>
          <a:xfrm>
            <a:off x="609866" y="12767747"/>
            <a:ext cx="10974055" cy="444498"/>
          </a:xfrm>
          <a:prstGeom prst="rect">
            <a:avLst/>
          </a:prstGeom>
        </p:spPr>
        <p:txBody>
          <a:bodyPr/>
          <a:lstStyle/>
          <a:p>
            <a:r>
              <a:rPr lang="en-US" dirty="0"/>
              <a:t>IBM Data &amp; AI/ Business Automation Quarterly Field Enablement / Sep 10, 2024/ © 2024 IBM Corporation</a:t>
            </a:r>
          </a:p>
        </p:txBody>
      </p:sp>
      <p:sp>
        <p:nvSpPr>
          <p:cNvPr id="4" name="Slide Number Placeholder 3">
            <a:extLst>
              <a:ext uri="{FF2B5EF4-FFF2-40B4-BE49-F238E27FC236}">
                <a16:creationId xmlns:a16="http://schemas.microsoft.com/office/drawing/2014/main" id="{8F155BF1-B397-9E4F-BC83-BD6B1EB6AB44}"/>
              </a:ext>
            </a:extLst>
          </p:cNvPr>
          <p:cNvSpPr>
            <a:spLocks noGrp="1"/>
          </p:cNvSpPr>
          <p:nvPr>
            <p:ph type="sldNum" sz="quarter" idx="11"/>
          </p:nvPr>
        </p:nvSpPr>
        <p:spPr>
          <a:xfrm>
            <a:off x="23503709" y="12866885"/>
            <a:ext cx="273614" cy="246222"/>
          </a:xfrm>
          <a:prstGeom prst="rect">
            <a:avLst/>
          </a:prstGeo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7999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00" y="576072"/>
            <a:ext cx="7623175" cy="7043928"/>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628222"/>
            <a:ext cx="11050588" cy="3353065"/>
          </a:xfrm>
        </p:spPr>
        <p:txBody>
          <a:bodyPr anchor="b"/>
          <a:lstStyle>
            <a:lvl1pPr>
              <a:lnSpc>
                <a:spcPct val="90000"/>
              </a:lnSpc>
              <a:spcBef>
                <a:spcPts val="0"/>
              </a:spcBef>
              <a:defRPr sz="25200"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12193587" y="569913"/>
            <a:ext cx="0" cy="1162526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80000" y="576072"/>
            <a:ext cx="7620000" cy="7043928"/>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80000" y="9628222"/>
            <a:ext cx="11049000" cy="3354293"/>
          </a:xfrm>
        </p:spPr>
        <p:txBody>
          <a:bodyPr anchor="b"/>
          <a:lstStyle>
            <a:lvl1pPr>
              <a:lnSpc>
                <a:spcPct val="90000"/>
              </a:lnSpc>
              <a:spcBef>
                <a:spcPts val="0"/>
              </a:spcBef>
              <a:defRPr sz="25200" b="0" i="0">
                <a:solidFill>
                  <a:schemeClr val="accent1"/>
                </a:solidFill>
                <a:latin typeface="IBM Plex Sans ExtLt" panose="020B0303050203000203" pitchFamily="34" charset="0"/>
              </a:defRPr>
            </a:lvl1pPr>
          </a:lstStyle>
          <a:p>
            <a:r>
              <a:rPr lang="en-US"/>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576000" y="12816000"/>
            <a:ext cx="4956176" cy="381000"/>
          </a:xfrm>
        </p:spPr>
        <p:txBody>
          <a:bodyPr/>
          <a:lstStyle/>
          <a:p>
            <a:endParaRPr lang="en-US"/>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p:spPr>
        <p:txBody>
          <a:bodyPr/>
          <a:lstStyle>
            <a:lvl1pPr>
              <a:lnSpc>
                <a:spcPct val="90000"/>
              </a:lnSpc>
              <a:defRPr sz="132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80000" y="385200"/>
            <a:ext cx="4949825" cy="1906588"/>
          </a:xfrm>
        </p:spPr>
        <p:txBody>
          <a:bodyPr/>
          <a:lstStyle>
            <a:lvl1pPr>
              <a:lnSpc>
                <a:spcPct val="90000"/>
              </a:lnSpc>
              <a:defRPr sz="132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80000" y="2334654"/>
            <a:ext cx="4953000"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p:spPr>
        <p:txBody>
          <a:bodyPr/>
          <a:lstStyle>
            <a:lvl1pPr>
              <a:lnSpc>
                <a:spcPct val="90000"/>
              </a:lnSpc>
              <a:defRPr sz="132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70675" y="1205865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594475"/>
            <a:ext cx="11045952" cy="5340096"/>
          </a:xfrm>
        </p:spPr>
        <p:txBody>
          <a:bodyPr/>
          <a:lstStyle>
            <a:lvl1pPr>
              <a:lnSpc>
                <a:spcPct val="100000"/>
              </a:lnSpc>
              <a:spcBef>
                <a:spcPts val="0"/>
              </a:spcBef>
              <a:defRPr sz="8400">
                <a:solidFill>
                  <a:schemeClr val="tx1"/>
                </a:solidFill>
              </a:defRPr>
            </a:lvl1pPr>
            <a:lvl2pPr marL="786384" indent="-786384">
              <a:lnSpc>
                <a:spcPct val="100000"/>
              </a:lnSpc>
              <a:spcBef>
                <a:spcPts val="0"/>
              </a:spcBef>
              <a:defRPr sz="8400">
                <a:solidFill>
                  <a:schemeClr val="tx1"/>
                </a:solidFill>
              </a:defRPr>
            </a:lvl2pPr>
            <a:lvl3pPr marL="1499616" indent="-786384">
              <a:lnSpc>
                <a:spcPct val="100000"/>
              </a:lnSpc>
              <a:spcBef>
                <a:spcPts val="0"/>
              </a:spcBef>
              <a:defRPr sz="8400">
                <a:solidFill>
                  <a:schemeClr val="tx1"/>
                </a:solidFill>
              </a:defRPr>
            </a:lvl3pPr>
            <a:lvl4pPr marL="2286000" indent="-786384">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6000" y="309600"/>
            <a:ext cx="4949825" cy="5335586"/>
          </a:xfrm>
        </p:spPr>
        <p:txBody>
          <a:bodyPr/>
          <a:lstStyle>
            <a:lvl1pPr>
              <a:lnSpc>
                <a:spcPct val="100000"/>
              </a:lnSpc>
              <a:defRPr sz="84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09600"/>
            <a:ext cx="11049000" cy="5335587"/>
          </a:xfrm>
        </p:spPr>
        <p:txBody>
          <a:bodyPr/>
          <a:lstStyle>
            <a:lvl1pPr>
              <a:lnSpc>
                <a:spcPct val="100000"/>
              </a:lnSpc>
              <a:spcBef>
                <a:spcPts val="0"/>
              </a:spcBef>
              <a:defRPr sz="8400">
                <a:solidFill>
                  <a:schemeClr val="tx1"/>
                </a:solidFill>
              </a:defRPr>
            </a:lvl1pPr>
            <a:lvl2pPr marL="786384" indent="-786384">
              <a:lnSpc>
                <a:spcPct val="100000"/>
              </a:lnSpc>
              <a:spcBef>
                <a:spcPts val="0"/>
              </a:spcBef>
              <a:defRPr sz="8400">
                <a:solidFill>
                  <a:schemeClr val="tx1"/>
                </a:solidFill>
              </a:defRPr>
            </a:lvl2pPr>
            <a:lvl3pPr marL="1499616" indent="-786384">
              <a:lnSpc>
                <a:spcPct val="100000"/>
              </a:lnSpc>
              <a:spcBef>
                <a:spcPts val="0"/>
              </a:spcBef>
              <a:defRPr sz="8400">
                <a:solidFill>
                  <a:schemeClr val="tx1"/>
                </a:solidFill>
              </a:defRPr>
            </a:lvl3pPr>
            <a:lvl4pPr marL="2286000" indent="-786384">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577850" y="6097732"/>
            <a:ext cx="232346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6000" y="6594475"/>
            <a:ext cx="4946904" cy="5340096"/>
          </a:xfrm>
        </p:spPr>
        <p:txBody>
          <a:bodyPr/>
          <a:lstStyle>
            <a:lvl1pPr>
              <a:lnSpc>
                <a:spcPct val="100000"/>
              </a:lnSpc>
              <a:defRPr sz="84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4048"/>
            <a:ext cx="4951413" cy="2859087"/>
          </a:xfrm>
        </p:spPr>
        <p:txBody>
          <a:bodyPr/>
          <a:lstStyle>
            <a:lvl1pPr>
              <a:lnSpc>
                <a:spcPct val="90000"/>
              </a:lnSpc>
              <a:defRPr sz="132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2897"/>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57517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957821"/>
            <a:ext cx="4951413" cy="2857506"/>
          </a:xfrm>
        </p:spPr>
        <p:txBody>
          <a:bodyPr/>
          <a:lstStyle>
            <a:lvl1pPr>
              <a:lnSpc>
                <a:spcPct val="90000"/>
              </a:lnSpc>
              <a:defRPr sz="132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5125969"/>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914082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9526645"/>
            <a:ext cx="4951411" cy="2668530"/>
          </a:xfrm>
        </p:spPr>
        <p:txBody>
          <a:bodyPr/>
          <a:lstStyle>
            <a:lvl1pPr>
              <a:lnSpc>
                <a:spcPct val="90000"/>
              </a:lnSpc>
              <a:defRPr sz="132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9670409"/>
            <a:ext cx="7620000" cy="252476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5865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2078"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00" y="3047999"/>
            <a:ext cx="4956175"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47999"/>
            <a:ext cx="4951413"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2675"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70675"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044825"/>
            <a:ext cx="0" cy="91454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582422" y="3047999"/>
            <a:ext cx="4956175"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6670675" y="3047999"/>
            <a:ext cx="4951413"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18862675"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047999"/>
            <a:ext cx="4951413" cy="9156701"/>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2"/>
            <a:ext cx="4953000"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8000"/>
            <a:ext cx="4953000" cy="91567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12188952"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18859500" y="576072"/>
            <a:ext cx="4959350"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18859500" y="3048000"/>
            <a:ext cx="4959350" cy="91567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00" y="3048000"/>
            <a:ext cx="4942078" cy="457835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70675" y="3047999"/>
            <a:ext cx="4951413" cy="915352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80000"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80000" y="3047999"/>
            <a:ext cx="4942120" cy="9153524"/>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62677" y="3047999"/>
            <a:ext cx="4941886" cy="915352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6096000" y="570103"/>
            <a:ext cx="0" cy="116314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24387175" cy="1219517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576000" y="311151"/>
            <a:ext cx="10101072" cy="7308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384048"/>
            <a:ext cx="4942078" cy="3117978"/>
          </a:xfrm>
        </p:spPr>
        <p:txBody>
          <a:bodyPr/>
          <a:lstStyle>
            <a:lvl1pPr>
              <a:lnSpc>
                <a:spcPct val="100000"/>
              </a:lnSpc>
              <a:defRPr sz="6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2" y="384048"/>
            <a:ext cx="4951414" cy="2201269"/>
          </a:xfrm>
        </p:spPr>
        <p:txBody>
          <a:bodyPr/>
          <a:lstStyle>
            <a:lvl1pPr>
              <a:lnSpc>
                <a:spcPct val="100000"/>
              </a:lnSpc>
              <a:spcBef>
                <a:spcPts val="0"/>
              </a:spcBef>
              <a:defRPr sz="68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9153" y="3047999"/>
            <a:ext cx="4951413" cy="9153525"/>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5153" y="3047999"/>
            <a:ext cx="10096500" cy="9153525"/>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00"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00" y="3047999"/>
            <a:ext cx="10099675" cy="915352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80000" y="3047999"/>
            <a:ext cx="10096500" cy="915352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384048"/>
            <a:ext cx="11036491" cy="4210177"/>
          </a:xfrm>
        </p:spPr>
        <p:txBody>
          <a:bodyPr rIns="457200"/>
          <a:lstStyle>
            <a:lvl1pPr>
              <a:lnSpc>
                <a:spcPct val="100000"/>
              </a:lnSpc>
              <a:defRPr sz="6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6675" y="576071"/>
            <a:ext cx="4949825" cy="1161910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71"/>
            <a:ext cx="4941888" cy="1161910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576072"/>
            <a:ext cx="4942078" cy="3995927"/>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80000" y="576000"/>
            <a:ext cx="4953000" cy="116220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00"/>
            <a:ext cx="4941888" cy="116220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384048"/>
            <a:ext cx="11039476" cy="4210176"/>
          </a:xfrm>
        </p:spPr>
        <p:txBody>
          <a:bodyPr rIns="457200"/>
          <a:lstStyle>
            <a:lvl1pPr>
              <a:lnSpc>
                <a:spcPct val="100000"/>
              </a:lnSpc>
              <a:defRPr sz="6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4"/>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576072"/>
            <a:ext cx="4949826" cy="3995927"/>
          </a:xfrm>
        </p:spPr>
        <p:txBody>
          <a:bodyPr rIns="0"/>
          <a:lstStyle>
            <a:lvl1pPr>
              <a:lnSpc>
                <a:spcPct val="11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62675" y="576072"/>
            <a:ext cx="4942078"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384048"/>
            <a:ext cx="4949825" cy="4210177"/>
          </a:xfrm>
        </p:spPr>
        <p:txBody>
          <a:bodyPr/>
          <a:lstStyle>
            <a:lvl1pPr>
              <a:lnSpc>
                <a:spcPct val="100000"/>
              </a:lnSpc>
              <a:defRPr sz="6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3110583"/>
          </a:xfrm>
        </p:spPr>
        <p:txBody>
          <a:bodyPr/>
          <a:lstStyle>
            <a:lvl1pPr>
              <a:lnSpc>
                <a:spcPct val="100000"/>
              </a:lnSpc>
              <a:spcBef>
                <a:spcPts val="0"/>
              </a:spcBef>
              <a:defRPr sz="68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16790"/>
            <a:ext cx="4951413" cy="9188588"/>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800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581024" y="12823285"/>
            <a:ext cx="4956176" cy="381000"/>
          </a:xfrm>
        </p:spPr>
        <p:txBody>
          <a:bodyPr/>
          <a:lstStyle/>
          <a:p>
            <a:endParaRPr lang="en-US"/>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18288000"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800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80000" y="2476500"/>
            <a:ext cx="6675120"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576072" y="6096000"/>
            <a:ext cx="2323642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800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80000" y="8382000"/>
            <a:ext cx="6675120"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1524000"/>
            <a:ext cx="4948428" cy="3048000"/>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defRPr sz="2800">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576000" y="1523872"/>
            <a:ext cx="11044239" cy="4572128"/>
          </a:xfrm>
        </p:spPr>
        <p:txBody>
          <a:bodyPr rIns="457200"/>
          <a:lstStyle>
            <a:lvl1pPr>
              <a:lnSpc>
                <a:spcPct val="110000"/>
              </a:lnSpc>
              <a:defRPr sz="6800">
                <a:solidFill>
                  <a:schemeClr val="tx2"/>
                </a:solidFill>
              </a:defRPr>
            </a:lvl1pPr>
          </a:lstStyle>
          <a:p>
            <a:r>
              <a:rPr lang="en-US"/>
              <a:t>Click to edit Master title style</a:t>
            </a:r>
          </a:p>
        </p:txBody>
      </p:sp>
    </p:spTree>
    <p:extLst>
      <p:ext uri="{BB962C8B-B14F-4D97-AF65-F5344CB8AC3E}">
        <p14:creationId xmlns:p14="http://schemas.microsoft.com/office/powerpoint/2010/main" val="30929752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576000" y="576072"/>
            <a:ext cx="4942078" cy="3995928"/>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00" y="384048"/>
            <a:ext cx="11036994" cy="4210177"/>
          </a:xfrm>
        </p:spPr>
        <p:txBody>
          <a:bodyPr rIns="457200"/>
          <a:lstStyle>
            <a:lvl1pPr>
              <a:lnSpc>
                <a:spcPct val="100000"/>
              </a:lnSpc>
              <a:defRPr sz="6800">
                <a:solidFill>
                  <a:schemeClr val="tx2"/>
                </a:solidFill>
              </a:defRPr>
            </a:lvl1pPr>
          </a:lstStyle>
          <a:p>
            <a:r>
              <a:rPr lang="en-US"/>
              <a:t>Click to edit Master title style</a:t>
            </a:r>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581024" y="12823285"/>
            <a:ext cx="4956176" cy="381000"/>
          </a:xfrm>
        </p:spPr>
        <p:txBody>
          <a:bodyPr/>
          <a:lstStyle/>
          <a:p>
            <a:endParaRPr lang="en-US"/>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1276776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399592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6415" y="576071"/>
            <a:ext cx="4956048"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1"/>
            <a:ext cx="4956048"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1"/>
            <a:ext cx="4946904"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581024" y="12823285"/>
            <a:ext cx="4956176" cy="381000"/>
          </a:xfrm>
        </p:spPr>
        <p:txBody>
          <a:bodyPr/>
          <a:lstStyle/>
          <a:p>
            <a:endParaRPr lang="en-US"/>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6666415" y="6673850"/>
            <a:ext cx="4956048"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12763500" y="6673850"/>
            <a:ext cx="4956048"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18859499" y="6673850"/>
            <a:ext cx="4946904"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00" y="576072"/>
            <a:ext cx="4949825" cy="3995928"/>
          </a:xfrm>
        </p:spPr>
        <p:txBody>
          <a:bodyPr/>
          <a:lstStyle>
            <a:lvl1pPr>
              <a:lnSpc>
                <a:spcPct val="110000"/>
              </a:lnSpc>
              <a:defRPr sz="2800">
                <a:solidFill>
                  <a:schemeClr val="tx2"/>
                </a:solidFill>
              </a:defRPr>
            </a:lvl1pPr>
          </a:lstStyle>
          <a:p>
            <a:r>
              <a:rPr lang="en-US"/>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499" y="1524000"/>
            <a:ext cx="4956048" cy="399910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80000"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80000" y="1524000"/>
            <a:ext cx="4953000" cy="399910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523999"/>
            <a:ext cx="4946904" cy="3999099"/>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499" y="7623594"/>
            <a:ext cx="4956048" cy="399829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80000"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80000" y="7623594"/>
            <a:ext cx="4956048" cy="3998291"/>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623594"/>
            <a:ext cx="4946904" cy="3998287"/>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576000" y="12816000"/>
            <a:ext cx="4956176" cy="381000"/>
          </a:xfrm>
        </p:spPr>
        <p:txBody>
          <a:bodyPr/>
          <a:lstStyle/>
          <a:p>
            <a:endParaRPr lang="en-US"/>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384048"/>
            <a:ext cx="11039475" cy="3413126"/>
          </a:xfrm>
        </p:spPr>
        <p:txBody>
          <a:bodyPr rIns="457200"/>
          <a:lstStyle>
            <a:lvl1pPr>
              <a:lnSpc>
                <a:spcPct val="100000"/>
              </a:lnSpc>
              <a:defRPr sz="6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6099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1278000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576072"/>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6096000" y="6083300"/>
            <a:ext cx="0" cy="61118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1278000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46904"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70675" y="3041649"/>
            <a:ext cx="4951413"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76073"/>
            <a:ext cx="11041253" cy="12571602"/>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576000" y="12816000"/>
            <a:ext cx="4956176" cy="381000"/>
          </a:xfrm>
        </p:spPr>
        <p:txBody>
          <a:bodyPr/>
          <a:lstStyle/>
          <a:p>
            <a:endParaRPr lang="en-US"/>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00" y="3041649"/>
            <a:ext cx="4956175"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56175"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71500"/>
            <a:ext cx="17137063" cy="12579350"/>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576000" y="12816000"/>
            <a:ext cx="4956176" cy="381000"/>
          </a:xfrm>
        </p:spPr>
        <p:txBody>
          <a:bodyPr/>
          <a:lstStyle/>
          <a:p>
            <a:endParaRPr lang="en-US"/>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00" y="12479147"/>
            <a:ext cx="11038445"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77850" y="571500"/>
            <a:ext cx="23226713"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576000" y="3044825"/>
            <a:ext cx="2462402" cy="2476500"/>
          </a:xfrm>
          <a:solidFill>
            <a:srgbClr val="E0E0E0"/>
          </a:solidFill>
        </p:spPr>
        <p:txBody>
          <a:bodyPr anchor="ctr"/>
          <a:lstStyle>
            <a:lvl1pPr algn="ctr">
              <a:defRPr>
                <a:solidFill>
                  <a:schemeClr val="accent5"/>
                </a:solidFill>
              </a:defRPr>
            </a:lvl1pPr>
          </a:lstStyle>
          <a:p>
            <a:r>
              <a:rPr lang="en-US"/>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576000" y="6096000"/>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576000" y="9140825"/>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12780000" y="3044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12780000" y="6096000"/>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12780000" y="9140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3044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096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140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3044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096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140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3"/>
            <a:ext cx="4949825" cy="3995928"/>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76000"/>
            <a:ext cx="17145000" cy="11623675"/>
          </a:xfrm>
        </p:spPr>
        <p:txBody>
          <a:bodyPr anchor="ctr"/>
          <a:lstStyle>
            <a:lvl1pPr algn="ctr">
              <a:defRPr>
                <a:solidFill>
                  <a:schemeClr val="tx1"/>
                </a:solidFill>
              </a:defRPr>
            </a:lvl1pPr>
          </a:lstStyle>
          <a:p>
            <a:r>
              <a:rPr lang="en-US"/>
              <a:t>Click icon to add table</a:t>
            </a:r>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1527049"/>
          </a:xfrm>
        </p:spPr>
        <p:txBody>
          <a:bodyPr/>
          <a:lstStyle>
            <a:lvl1pPr>
              <a:lnSpc>
                <a:spcPct val="110000"/>
              </a:lnSpc>
              <a:defRPr sz="2800">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6667500" y="12782487"/>
            <a:ext cx="5524500" cy="425450"/>
          </a:xfrm>
        </p:spPr>
        <p:txBody>
          <a:bodyPr anchor="b" anchorCtr="0"/>
          <a:lstStyle>
            <a:lvl1pPr>
              <a:defRPr sz="1600">
                <a:latin typeface="IBM Plex Sans" panose="020B0503050203000203" pitchFamily="34" charset="0"/>
              </a:defRPr>
            </a:lvl1pPr>
            <a:lvl2pPr>
              <a:defRPr sz="1600"/>
            </a:lvl2pPr>
            <a:lvl3pPr>
              <a:defRPr sz="1600"/>
            </a:lvl3pPr>
            <a:lvl4pPr>
              <a:defRPr sz="1600"/>
            </a:lvl4pPr>
            <a:lvl5pPr>
              <a:defRPr sz="1600"/>
            </a:lvl5pPr>
          </a:lstStyle>
          <a:p>
            <a:pPr lvl="0"/>
            <a:r>
              <a:rPr lang="en-US"/>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hasCustomPrompt="1"/>
          </p:nvPr>
        </p:nvSpPr>
        <p:spPr>
          <a:xfrm>
            <a:off x="576000" y="3044825"/>
            <a:ext cx="4943475" cy="9150350"/>
          </a:xfrm>
        </p:spPr>
        <p:txBody>
          <a:bodyPr/>
          <a:lstStyle>
            <a:lvl1pPr>
              <a:defRPr sz="2800">
                <a:latin typeface="+mj-lt"/>
              </a:defRPr>
            </a:lvl1pPr>
            <a:lvl2pPr>
              <a:defRPr sz="2800">
                <a:latin typeface="+mj-lt"/>
              </a:defRPr>
            </a:lvl2pPr>
            <a:lvl3pPr>
              <a:defRPr sz="2800">
                <a:latin typeface="+mj-lt"/>
              </a:defRPr>
            </a:lvl3pPr>
            <a:lvl4pPr>
              <a:defRPr sz="2800">
                <a:latin typeface="+mj-lt"/>
              </a:defRPr>
            </a:lvl4pPr>
            <a:lvl5pPr>
              <a:defRPr sz="2800">
                <a:latin typeface="+mj-lt"/>
              </a:defRPr>
            </a:lvl5pPr>
          </a:lstStyle>
          <a:p>
            <a:pPr>
              <a:lnSpc>
                <a:spcPct val="110000"/>
              </a:lnSpc>
            </a:pPr>
            <a:r>
              <a:rPr lang="en-US" sz="2800">
                <a:latin typeface="IBM Plex Sans Light" panose="020B0403050203000203" pitchFamily="34" charset="0"/>
              </a:rPr>
              <a:t>Lorem ipsum dolor sit </a:t>
            </a:r>
            <a:r>
              <a:rPr lang="en-US" sz="2800" err="1">
                <a:latin typeface="IBM Plex Sans Light" panose="020B0403050203000203" pitchFamily="34" charset="0"/>
              </a:rPr>
              <a:t>amet</a:t>
            </a:r>
            <a:r>
              <a:rPr lang="en-US" sz="2800">
                <a:latin typeface="IBM Plex Sans Light" panose="020B0403050203000203" pitchFamily="34" charset="0"/>
              </a:rPr>
              <a:t> </a:t>
            </a:r>
            <a:r>
              <a:rPr lang="en-US" sz="2800" err="1">
                <a:latin typeface="IBM Plex Sans Light" panose="020B0403050203000203" pitchFamily="34" charset="0"/>
              </a:rPr>
              <a:t>donec</a:t>
            </a:r>
            <a:r>
              <a:rPr lang="en-US" sz="2800">
                <a:latin typeface="IBM Plex Sans Light" panose="020B0403050203000203" pitchFamily="34" charset="0"/>
              </a:rPr>
              <a:t> </a:t>
            </a:r>
            <a:r>
              <a:rPr lang="en-US" sz="2800" err="1">
                <a:latin typeface="IBM Plex Sans Light" panose="020B0403050203000203" pitchFamily="34" charset="0"/>
              </a:rPr>
              <a:t>quam</a:t>
            </a:r>
            <a:r>
              <a:rPr lang="en-US" sz="2800">
                <a:latin typeface="IBM Plex Sans Light" panose="020B0403050203000203" pitchFamily="34" charset="0"/>
              </a:rPr>
              <a:t> </a:t>
            </a:r>
            <a:r>
              <a:rPr lang="en-US" sz="2800" err="1">
                <a:latin typeface="IBM Plex Sans Light" panose="020B0403050203000203" pitchFamily="34" charset="0"/>
              </a:rPr>
              <a:t>felis</a:t>
            </a:r>
            <a:r>
              <a:rPr lang="en-US" sz="2800">
                <a:latin typeface="IBM Plex Sans Light" panose="020B0403050203000203" pitchFamily="34" charset="0"/>
              </a:rPr>
              <a:t> </a:t>
            </a:r>
            <a:r>
              <a:rPr lang="en-US" sz="2800" err="1">
                <a:latin typeface="IBM Plex Sans Light" panose="020B0403050203000203" pitchFamily="34" charset="0"/>
              </a:rPr>
              <a:t>ultricies</a:t>
            </a:r>
            <a:r>
              <a:rPr lang="en-US" sz="2800">
                <a:latin typeface="IBM Plex Sans Light" panose="020B0403050203000203" pitchFamily="34" charset="0"/>
              </a:rPr>
              <a:t> </a:t>
            </a:r>
            <a:r>
              <a:rPr lang="en-US" sz="2800" err="1">
                <a:latin typeface="IBM Plex Sans Light" panose="020B0403050203000203" pitchFamily="34" charset="0"/>
              </a:rPr>
              <a:t>nec</a:t>
            </a:r>
            <a:r>
              <a:rPr lang="en-US" sz="2800">
                <a:latin typeface="IBM Plex Sans Light" panose="020B0403050203000203" pitchFamily="34" charset="0"/>
              </a:rPr>
              <a:t> </a:t>
            </a:r>
            <a:r>
              <a:rPr lang="en-US" sz="2800" err="1">
                <a:latin typeface="IBM Plex Sans Light" panose="020B0403050203000203" pitchFamily="34" charset="0"/>
              </a:rPr>
              <a:t>pellentesque</a:t>
            </a:r>
            <a:r>
              <a:rPr lang="en-US" sz="2800">
                <a:latin typeface="IBM Plex Sans Light" panose="020B0403050203000203" pitchFamily="34" charset="0"/>
              </a:rPr>
              <a:t> </a:t>
            </a:r>
            <a:r>
              <a:rPr lang="en-US" sz="2800" err="1">
                <a:latin typeface="IBM Plex Sans Light" panose="020B0403050203000203" pitchFamily="34" charset="0"/>
              </a:rPr>
              <a:t>eu</a:t>
            </a:r>
            <a:r>
              <a:rPr lang="en-US" sz="2800">
                <a:latin typeface="IBM Plex Sans Light" panose="020B0403050203000203" pitchFamily="34" charset="0"/>
              </a:rPr>
              <a:t> </a:t>
            </a:r>
            <a:r>
              <a:rPr lang="en-US" sz="2800" err="1">
                <a:latin typeface="IBM Plex Sans Light" panose="020B0403050203000203" pitchFamily="34" charset="0"/>
              </a:rPr>
              <a:t>pretium</a:t>
            </a:r>
            <a:r>
              <a:rPr lang="en-US" sz="2800">
                <a:latin typeface="IBM Plex Sans Light" panose="020B0403050203000203" pitchFamily="34" charset="0"/>
              </a:rPr>
              <a:t> </a:t>
            </a:r>
            <a:r>
              <a:rPr lang="en-US" sz="2800" err="1">
                <a:latin typeface="IBM Plex Sans Light" panose="020B0403050203000203" pitchFamily="34" charset="0"/>
              </a:rPr>
              <a:t>quis</a:t>
            </a:r>
            <a:r>
              <a:rPr lang="en-US" sz="2800">
                <a:latin typeface="IBM Plex Sans Light" panose="020B0403050203000203" pitchFamily="34" charset="0"/>
              </a:rPr>
              <a:t> sem. </a:t>
            </a:r>
            <a:r>
              <a:rPr lang="en-US" sz="2800" err="1">
                <a:latin typeface="IBM Plex Sans Light" panose="020B0403050203000203" pitchFamily="34" charset="0"/>
              </a:rPr>
              <a:t>Nulla</a:t>
            </a:r>
            <a:r>
              <a:rPr lang="en-US" sz="2800">
                <a:latin typeface="IBM Plex Sans Light" panose="020B0403050203000203" pitchFamily="34" charset="0"/>
              </a:rPr>
              <a:t> </a:t>
            </a:r>
            <a:r>
              <a:rPr lang="en-US" sz="2800" err="1">
                <a:latin typeface="IBM Plex Sans Light" panose="020B0403050203000203" pitchFamily="34" charset="0"/>
              </a:rPr>
              <a:t>conset</a:t>
            </a:r>
            <a:r>
              <a:rPr lang="en-US" sz="2800">
                <a:latin typeface="IBM Plex Sans Light" panose="020B0403050203000203" pitchFamily="34" charset="0"/>
              </a:rPr>
              <a:t> </a:t>
            </a:r>
            <a:r>
              <a:rPr lang="en-US" sz="2800" err="1">
                <a:latin typeface="IBM Plex Sans Light" panose="020B0403050203000203" pitchFamily="34" charset="0"/>
              </a:rPr>
              <a:t>massa</a:t>
            </a:r>
            <a:r>
              <a:rPr lang="en-US" sz="2800">
                <a:latin typeface="IBM Plex Sans Light" panose="020B0403050203000203" pitchFamily="34" charset="0"/>
              </a:rPr>
              <a:t> </a:t>
            </a:r>
            <a:r>
              <a:rPr lang="en-US" sz="2800" err="1">
                <a:latin typeface="IBM Plex Sans Light" panose="020B0403050203000203" pitchFamily="34" charset="0"/>
              </a:rPr>
              <a:t>quis</a:t>
            </a:r>
            <a:r>
              <a:rPr lang="en-US" sz="2800">
                <a:latin typeface="IBM Plex Sans Light" panose="020B0403050203000203" pitchFamily="34" charset="0"/>
              </a:rPr>
              <a:t> </a:t>
            </a:r>
            <a:r>
              <a:rPr lang="en-US" sz="2800" err="1">
                <a:latin typeface="IBM Plex Sans Light" panose="020B0403050203000203" pitchFamily="34" charset="0"/>
              </a:rPr>
              <a:t>enim</a:t>
            </a:r>
            <a:r>
              <a:rPr lang="en-US" sz="2800">
                <a:latin typeface="IBM Plex Sans Light" panose="020B0403050203000203" pitchFamily="34" charset="0"/>
              </a:rPr>
              <a:t>.</a:t>
            </a: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576000" y="12816000"/>
            <a:ext cx="4956176" cy="381000"/>
          </a:xfrm>
        </p:spPr>
        <p:txBody>
          <a:bodyPr/>
          <a:lstStyle/>
          <a:p>
            <a:endParaRPr lang="en-US"/>
          </a:p>
        </p:txBody>
      </p:sp>
    </p:spTree>
    <p:extLst>
      <p:ext uri="{BB962C8B-B14F-4D97-AF65-F5344CB8AC3E}">
        <p14:creationId xmlns:p14="http://schemas.microsoft.com/office/powerpoint/2010/main" val="326491035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384048"/>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62675"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76000" y="12816000"/>
            <a:ext cx="4956176" cy="381000"/>
          </a:xfrm>
        </p:spPr>
        <p:txBody>
          <a:bodyPr/>
          <a:lstStyle/>
          <a:p>
            <a:endParaRPr lang="en-US"/>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384048"/>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80000"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76000" y="12816000"/>
            <a:ext cx="4956176" cy="381000"/>
          </a:xfrm>
        </p:spPr>
        <p:txBody>
          <a:bodyPr/>
          <a:lstStyle/>
          <a:p>
            <a:endParaRPr lang="en-US"/>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17192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768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71499"/>
            <a:ext cx="11043132" cy="12578663"/>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22386420" y="12547343"/>
            <a:ext cx="1391079" cy="554954"/>
          </a:xfrm>
          <a:prstGeom prst="rect">
            <a:avLst/>
          </a:prstGeom>
        </p:spPr>
      </p:pic>
    </p:spTree>
    <p:extLst>
      <p:ext uri="{BB962C8B-B14F-4D97-AF65-F5344CB8AC3E}">
        <p14:creationId xmlns:p14="http://schemas.microsoft.com/office/powerpoint/2010/main" val="35198623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22386420" y="12547343"/>
            <a:ext cx="1391079" cy="554954"/>
          </a:xfrm>
          <a:prstGeom prst="rect">
            <a:avLst/>
          </a:prstGeom>
        </p:spPr>
      </p:pic>
    </p:spTree>
    <p:extLst>
      <p:ext uri="{BB962C8B-B14F-4D97-AF65-F5344CB8AC3E}">
        <p14:creationId xmlns:p14="http://schemas.microsoft.com/office/powerpoint/2010/main" val="18442001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ver, image 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B740BE-828D-5207-A543-4E40D50FB2C3}"/>
              </a:ext>
            </a:extLst>
          </p:cNvPr>
          <p:cNvSpPr txBox="1"/>
          <p:nvPr userDrawn="1"/>
        </p:nvSpPr>
        <p:spPr>
          <a:xfrm>
            <a:off x="778750" y="368281"/>
            <a:ext cx="8525264" cy="3539046"/>
          </a:xfrm>
          <a:prstGeom prst="rect">
            <a:avLst/>
          </a:prstGeom>
          <a:noFill/>
        </p:spPr>
        <p:txBody>
          <a:bodyPr wrap="square">
            <a:spAutoFit/>
          </a:bodyPr>
          <a:lstStyle/>
          <a:p>
            <a:pPr marL="0" marR="0">
              <a:spcBef>
                <a:spcPts val="0"/>
              </a:spcBef>
              <a:spcAft>
                <a:spcPts val="0"/>
              </a:spcAft>
            </a:pPr>
            <a:r>
              <a:rPr lang="en-US" sz="7466" b="0" dirty="0">
                <a:effectLst/>
                <a:latin typeface="IBM Plex Sans" panose="020B0503050203000203" pitchFamily="34" charset="0"/>
                <a:ea typeface="Times New Roman" panose="02020603050405020304" pitchFamily="18" charset="0"/>
              </a:rPr>
              <a:t>Let’s Create A Better World With Automation</a:t>
            </a:r>
          </a:p>
        </p:txBody>
      </p:sp>
      <p:pic>
        <p:nvPicPr>
          <p:cNvPr id="5" name="Picture 4" descr="Chart&#10;&#10;Description automatically generated">
            <a:extLst>
              <a:ext uri="{FF2B5EF4-FFF2-40B4-BE49-F238E27FC236}">
                <a16:creationId xmlns:a16="http://schemas.microsoft.com/office/drawing/2014/main" id="{842D8407-E549-CEC8-FA91-72F0E13785B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04" b="-204"/>
          <a:stretch/>
        </p:blipFill>
        <p:spPr>
          <a:xfrm>
            <a:off x="11599279" y="0"/>
            <a:ext cx="12787895" cy="13716000"/>
          </a:xfrm>
          <a:prstGeom prst="rect">
            <a:avLst/>
          </a:prstGeom>
        </p:spPr>
      </p:pic>
    </p:spTree>
    <p:extLst>
      <p:ext uri="{BB962C8B-B14F-4D97-AF65-F5344CB8AC3E}">
        <p14:creationId xmlns:p14="http://schemas.microsoft.com/office/powerpoint/2010/main" val="3607864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22386420" y="12547343"/>
            <a:ext cx="1391079" cy="554954"/>
          </a:xfrm>
          <a:prstGeom prst="rect">
            <a:avLst/>
          </a:prstGeom>
        </p:spPr>
      </p:pic>
    </p:spTree>
    <p:extLst>
      <p:ext uri="{BB962C8B-B14F-4D97-AF65-F5344CB8AC3E}">
        <p14:creationId xmlns:p14="http://schemas.microsoft.com/office/powerpoint/2010/main" val="27816779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19"/>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22386420" y="12547343"/>
            <a:ext cx="1391079" cy="554954"/>
          </a:xfrm>
          <a:prstGeom prst="rect">
            <a:avLst/>
          </a:prstGeom>
        </p:spPr>
      </p:pic>
    </p:spTree>
    <p:extLst>
      <p:ext uri="{BB962C8B-B14F-4D97-AF65-F5344CB8AC3E}">
        <p14:creationId xmlns:p14="http://schemas.microsoft.com/office/powerpoint/2010/main" val="2333811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1"/>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22386420" y="12547343"/>
            <a:ext cx="1391079" cy="554954"/>
          </a:xfrm>
          <a:prstGeom prst="rect">
            <a:avLst/>
          </a:prstGeom>
        </p:spPr>
      </p:pic>
    </p:spTree>
    <p:extLst>
      <p:ext uri="{BB962C8B-B14F-4D97-AF65-F5344CB8AC3E}">
        <p14:creationId xmlns:p14="http://schemas.microsoft.com/office/powerpoint/2010/main" val="18434296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Data &amp; AI/ Business Automation Quarterly Field Enablement / Sep 10, 2024/ © 2024 IBM Corporation</a:t>
            </a:r>
          </a:p>
        </p:txBody>
      </p:sp>
      <p:pic>
        <p:nvPicPr>
          <p:cNvPr id="6" name="Picture"/>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22386420" y="12547343"/>
            <a:ext cx="1391079" cy="554954"/>
          </a:xfrm>
          <a:prstGeom prst="rect">
            <a:avLst/>
          </a:prstGeom>
        </p:spPr>
      </p:pic>
    </p:spTree>
    <p:extLst>
      <p:ext uri="{BB962C8B-B14F-4D97-AF65-F5344CB8AC3E}">
        <p14:creationId xmlns:p14="http://schemas.microsoft.com/office/powerpoint/2010/main" val="36240352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22386420" y="12547343"/>
            <a:ext cx="1391079" cy="554954"/>
          </a:xfrm>
          <a:prstGeom prst="rect">
            <a:avLst/>
          </a:prstGeom>
        </p:spPr>
      </p:pic>
    </p:spTree>
    <p:extLst>
      <p:ext uri="{BB962C8B-B14F-4D97-AF65-F5344CB8AC3E}">
        <p14:creationId xmlns:p14="http://schemas.microsoft.com/office/powerpoint/2010/main" val="22346669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1"/>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22386420" y="12547343"/>
            <a:ext cx="1391079" cy="554954"/>
          </a:xfrm>
          <a:prstGeom prst="rect">
            <a:avLst/>
          </a:prstGeom>
        </p:spPr>
      </p:pic>
    </p:spTree>
    <p:extLst>
      <p:ext uri="{BB962C8B-B14F-4D97-AF65-F5344CB8AC3E}">
        <p14:creationId xmlns:p14="http://schemas.microsoft.com/office/powerpoint/2010/main" val="41887917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244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22386420" y="12547343"/>
            <a:ext cx="1391079" cy="554954"/>
          </a:xfrm>
          <a:prstGeom prst="rect">
            <a:avLst/>
          </a:prstGeom>
        </p:spPr>
      </p:pic>
    </p:spTree>
    <p:extLst>
      <p:ext uri="{BB962C8B-B14F-4D97-AF65-F5344CB8AC3E}">
        <p14:creationId xmlns:p14="http://schemas.microsoft.com/office/powerpoint/2010/main" val="130606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00"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00" y="1512000"/>
            <a:ext cx="10099675" cy="9147175"/>
          </a:xfrm>
        </p:spPr>
        <p:txBody>
          <a:bodyPr/>
          <a:lstStyle>
            <a:lvl1pPr>
              <a:lnSpc>
                <a:spcPct val="100000"/>
              </a:lnSpc>
              <a:defRPr sz="8400">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12763499" y="569913"/>
            <a:ext cx="11043132" cy="1258025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85416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2274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0772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6737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376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3966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37471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50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72566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8816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4942078" cy="4210050"/>
          </a:xfrm>
        </p:spPr>
        <p:txBody>
          <a:bodyPr/>
          <a:lstStyle>
            <a:lvl1pPr>
              <a:lnSpc>
                <a:spcPct val="100000"/>
              </a:lnSpc>
              <a:defRPr sz="6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6675" y="574675"/>
            <a:ext cx="4953000" cy="11617318"/>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74675"/>
            <a:ext cx="4941888" cy="11620500"/>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76000" y="12816000"/>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75445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47240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49901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09436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9354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08510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03424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92390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65340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9901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11036491" cy="2663825"/>
          </a:xfrm>
        </p:spPr>
        <p:txBody>
          <a:bodyPr rIns="457200"/>
          <a:lstStyle>
            <a:lvl1pPr>
              <a:lnSpc>
                <a:spcPct val="100000"/>
              </a:lnSpc>
              <a:defRPr sz="6800">
                <a:solidFill>
                  <a:schemeClr val="tx2"/>
                </a:solidFill>
              </a:defRPr>
            </a:lvl1pPr>
          </a:lstStyle>
          <a:p>
            <a:r>
              <a:rPr lang="en-US"/>
              <a:t>Click to edit Master title style</a:t>
            </a:r>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2615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65946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97760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4514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9370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02465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9931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070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2756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&amp; AI/ Business Automation Quarterly Field Enablement / Sep 10, 2024/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722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6000" y="309600"/>
            <a:ext cx="17141825" cy="8832850"/>
          </a:xfrm>
        </p:spPr>
        <p:txBody>
          <a:bodyPr/>
          <a:lstStyle>
            <a:lvl1pPr>
              <a:defRPr sz="16800" b="0" i="0">
                <a:solidFill>
                  <a:schemeClr val="tx2"/>
                </a:solidFill>
                <a:latin typeface="IBM Plex Sans ExtLt" panose="020B0303050203000203" pitchFamily="34" charset="0"/>
              </a:defRPr>
            </a:lvl1pPr>
          </a:lstStyle>
          <a:p>
            <a:r>
              <a:rPr lang="en-US"/>
              <a:t>Click to edit Master title style</a:t>
            </a:r>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463223" y="6167694"/>
            <a:ext cx="3460733" cy="1380616"/>
          </a:xfrm>
          <a:prstGeom prst="rect">
            <a:avLst/>
          </a:prstGeom>
        </p:spPr>
      </p:pic>
    </p:spTree>
    <p:extLst>
      <p:ext uri="{BB962C8B-B14F-4D97-AF65-F5344CB8AC3E}">
        <p14:creationId xmlns:p14="http://schemas.microsoft.com/office/powerpoint/2010/main" val="21199859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463225" y="6167694"/>
            <a:ext cx="3460729" cy="1380616"/>
          </a:xfrm>
          <a:prstGeom prst="rect">
            <a:avLst/>
          </a:prstGeom>
        </p:spPr>
      </p:pic>
    </p:spTree>
    <p:extLst>
      <p:ext uri="{BB962C8B-B14F-4D97-AF65-F5344CB8AC3E}">
        <p14:creationId xmlns:p14="http://schemas.microsoft.com/office/powerpoint/2010/main" val="16384632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463223" y="6167693"/>
            <a:ext cx="3460733" cy="1380618"/>
          </a:xfrm>
          <a:prstGeom prst="rect">
            <a:avLst/>
          </a:prstGeom>
        </p:spPr>
      </p:pic>
    </p:spTree>
    <p:extLst>
      <p:ext uri="{BB962C8B-B14F-4D97-AF65-F5344CB8AC3E}">
        <p14:creationId xmlns:p14="http://schemas.microsoft.com/office/powerpoint/2010/main" val="4504537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7"/>
            <a:ext cx="11049000" cy="1257459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3"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4" y="12526966"/>
            <a:ext cx="1638299" cy="609600"/>
          </a:xfrm>
          <a:prstGeom prst="rect">
            <a:avLst/>
          </a:prstGeom>
        </p:spPr>
      </p:pic>
    </p:spTree>
    <p:extLst>
      <p:ext uri="{BB962C8B-B14F-4D97-AF65-F5344CB8AC3E}">
        <p14:creationId xmlns:p14="http://schemas.microsoft.com/office/powerpoint/2010/main" val="292130471"/>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slide">
  <p:cSld name="Blank slide">
    <p:bg>
      <p:bgPr>
        <a:solidFill>
          <a:schemeClr val="dk1"/>
        </a:solidFill>
        <a:effectLst/>
      </p:bgPr>
    </p:bg>
    <p:spTree>
      <p:nvGrpSpPr>
        <p:cNvPr id="1" name="Shape 12"/>
        <p:cNvGrpSpPr/>
        <p:nvPr/>
      </p:nvGrpSpPr>
      <p:grpSpPr>
        <a:xfrm>
          <a:off x="0" y="0"/>
          <a:ext cx="0" cy="0"/>
          <a:chOff x="0" y="0"/>
          <a:chExt cx="0" cy="0"/>
        </a:xfrm>
      </p:grpSpPr>
      <p:sp>
        <p:nvSpPr>
          <p:cNvPr id="13" name="Google Shape;13;p65"/>
          <p:cNvSpPr txBox="1">
            <a:spLocks noGrp="1"/>
          </p:cNvSpPr>
          <p:nvPr>
            <p:ph type="title"/>
          </p:nvPr>
        </p:nvSpPr>
        <p:spPr>
          <a:xfrm>
            <a:off x="576074" y="576074"/>
            <a:ext cx="4949826" cy="152704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2"/>
              </a:buClr>
              <a:buSzPts val="2800"/>
              <a:buFont typeface="IBM Plex Sans Light"/>
              <a:buNone/>
              <a:defRPr sz="2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4" name="Google Shape;14;p65"/>
          <p:cNvSpPr txBox="1">
            <a:spLocks noGrp="1"/>
          </p:cNvSpPr>
          <p:nvPr>
            <p:ph type="sldNum" idx="12"/>
          </p:nvPr>
        </p:nvSpPr>
        <p:spPr>
          <a:xfrm>
            <a:off x="23541595" y="12938839"/>
            <a:ext cx="270907" cy="246222"/>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u="none" strike="noStrike" cap="none">
                <a:solidFill>
                  <a:schemeClr val="lt1"/>
                </a:solidFill>
                <a:latin typeface="IBM Plex Sans"/>
                <a:ea typeface="IBM Plex Sans"/>
                <a:cs typeface="IBM Plex Sans"/>
                <a:sym typeface="IBM Plex Sans"/>
              </a:defRPr>
            </a:lvl1pPr>
            <a:lvl2pPr marL="0" lvl="1" indent="0" algn="r">
              <a:spcBef>
                <a:spcPts val="0"/>
              </a:spcBef>
              <a:buNone/>
              <a:defRPr sz="1600" b="0" i="0" u="none" strike="noStrike" cap="none">
                <a:solidFill>
                  <a:schemeClr val="lt1"/>
                </a:solidFill>
                <a:latin typeface="IBM Plex Sans"/>
                <a:ea typeface="IBM Plex Sans"/>
                <a:cs typeface="IBM Plex Sans"/>
                <a:sym typeface="IBM Plex Sans"/>
              </a:defRPr>
            </a:lvl2pPr>
            <a:lvl3pPr marL="0" lvl="2" indent="0" algn="r">
              <a:spcBef>
                <a:spcPts val="0"/>
              </a:spcBef>
              <a:buNone/>
              <a:defRPr sz="1600" b="0" i="0" u="none" strike="noStrike" cap="none">
                <a:solidFill>
                  <a:schemeClr val="lt1"/>
                </a:solidFill>
                <a:latin typeface="IBM Plex Sans"/>
                <a:ea typeface="IBM Plex Sans"/>
                <a:cs typeface="IBM Plex Sans"/>
                <a:sym typeface="IBM Plex Sans"/>
              </a:defRPr>
            </a:lvl3pPr>
            <a:lvl4pPr marL="0" lvl="3" indent="0" algn="r">
              <a:spcBef>
                <a:spcPts val="0"/>
              </a:spcBef>
              <a:buNone/>
              <a:defRPr sz="1600" b="0" i="0" u="none" strike="noStrike" cap="none">
                <a:solidFill>
                  <a:schemeClr val="lt1"/>
                </a:solidFill>
                <a:latin typeface="IBM Plex Sans"/>
                <a:ea typeface="IBM Plex Sans"/>
                <a:cs typeface="IBM Plex Sans"/>
                <a:sym typeface="IBM Plex Sans"/>
              </a:defRPr>
            </a:lvl4pPr>
            <a:lvl5pPr marL="0" lvl="4" indent="0" algn="r">
              <a:spcBef>
                <a:spcPts val="0"/>
              </a:spcBef>
              <a:buNone/>
              <a:defRPr sz="1600" b="0" i="0" u="none" strike="noStrike" cap="none">
                <a:solidFill>
                  <a:schemeClr val="lt1"/>
                </a:solidFill>
                <a:latin typeface="IBM Plex Sans"/>
                <a:ea typeface="IBM Plex Sans"/>
                <a:cs typeface="IBM Plex Sans"/>
                <a:sym typeface="IBM Plex Sans"/>
              </a:defRPr>
            </a:lvl5pPr>
            <a:lvl6pPr marL="0" lvl="5" indent="0" algn="r">
              <a:spcBef>
                <a:spcPts val="0"/>
              </a:spcBef>
              <a:buNone/>
              <a:defRPr sz="1600" b="0" i="0" u="none" strike="noStrike" cap="none">
                <a:solidFill>
                  <a:schemeClr val="lt1"/>
                </a:solidFill>
                <a:latin typeface="IBM Plex Sans"/>
                <a:ea typeface="IBM Plex Sans"/>
                <a:cs typeface="IBM Plex Sans"/>
                <a:sym typeface="IBM Plex Sans"/>
              </a:defRPr>
            </a:lvl6pPr>
            <a:lvl7pPr marL="0" lvl="6" indent="0" algn="r">
              <a:spcBef>
                <a:spcPts val="0"/>
              </a:spcBef>
              <a:buNone/>
              <a:defRPr sz="1600" b="0" i="0" u="none" strike="noStrike" cap="none">
                <a:solidFill>
                  <a:schemeClr val="lt1"/>
                </a:solidFill>
                <a:latin typeface="IBM Plex Sans"/>
                <a:ea typeface="IBM Plex Sans"/>
                <a:cs typeface="IBM Plex Sans"/>
                <a:sym typeface="IBM Plex Sans"/>
              </a:defRPr>
            </a:lvl7pPr>
            <a:lvl8pPr marL="0" lvl="7" indent="0" algn="r">
              <a:spcBef>
                <a:spcPts val="0"/>
              </a:spcBef>
              <a:buNone/>
              <a:defRPr sz="1600" b="0" i="0" u="none" strike="noStrike" cap="none">
                <a:solidFill>
                  <a:schemeClr val="lt1"/>
                </a:solidFill>
                <a:latin typeface="IBM Plex Sans"/>
                <a:ea typeface="IBM Plex Sans"/>
                <a:cs typeface="IBM Plex Sans"/>
                <a:sym typeface="IBM Plex Sans"/>
              </a:defRPr>
            </a:lvl8pPr>
            <a:lvl9pPr marL="0" lvl="8" indent="0" algn="r">
              <a:spcBef>
                <a:spcPts val="0"/>
              </a:spcBef>
              <a:buNone/>
              <a:defRPr sz="1600" b="0" i="0" u="none" strike="noStrike" cap="none">
                <a:solidFill>
                  <a:schemeClr val="lt1"/>
                </a:solidFill>
                <a:latin typeface="IBM Plex Sans"/>
                <a:ea typeface="IBM Plex Sans"/>
                <a:cs typeface="IBM Plex Sans"/>
                <a:sym typeface="IBM Plex Sans"/>
              </a:defRPr>
            </a:lvl9pPr>
          </a:lstStyle>
          <a:p>
            <a:fld id="{00000000-1234-1234-1234-123412341234}" type="slidenum">
              <a:rPr lang="en-US" smtClean="0"/>
              <a:pPr/>
              <a:t>‹#›</a:t>
            </a:fld>
            <a:endParaRPr lang="en-US" dirty="0"/>
          </a:p>
        </p:txBody>
      </p:sp>
      <p:sp>
        <p:nvSpPr>
          <p:cNvPr id="15" name="Google Shape;15;p65"/>
          <p:cNvSpPr txBox="1">
            <a:spLocks noGrp="1"/>
          </p:cNvSpPr>
          <p:nvPr>
            <p:ph type="ftr" idx="11"/>
          </p:nvPr>
        </p:nvSpPr>
        <p:spPr>
          <a:xfrm>
            <a:off x="568327" y="12804236"/>
            <a:ext cx="4956175"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IBM Data &amp; AI/ Business Automation Quarterly Field Enablement / Sep 10, 2024/ © 2024 IBM Corporation</a:t>
            </a:r>
            <a:endParaRPr dirty="0"/>
          </a:p>
        </p:txBody>
      </p:sp>
    </p:spTree>
    <p:extLst>
      <p:ext uri="{BB962C8B-B14F-4D97-AF65-F5344CB8AC3E}">
        <p14:creationId xmlns:p14="http://schemas.microsoft.com/office/powerpoint/2010/main" val="27256635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_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solidFill>
                  <a:srgbClr val="000000"/>
                </a:solidFill>
              </a:rPr>
              <a:t>IBM Data &amp; AI/ Business Automation Quarterly Field Enablement / Sep 10, 2024/ © 2024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609679" y="536457"/>
            <a:ext cx="10974229" cy="206800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31088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3"/>
            <a:ext cx="4949826" cy="1525590"/>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62" y="12896848"/>
            <a:ext cx="256539" cy="254000"/>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1"/>
            <a:ext cx="4956175" cy="8572502"/>
          </a:xfrm>
        </p:spPr>
        <p:txBody>
          <a:bodyPr/>
          <a:lstStyle>
            <a:lvl1pPr>
              <a:lnSpc>
                <a:spcPct val="110000"/>
              </a:lnSpc>
              <a:spcBef>
                <a:spcPts val="0"/>
              </a:spcBef>
              <a:defRPr sz="2800">
                <a:solidFill>
                  <a:schemeClr val="tx1"/>
                </a:solidFill>
              </a:defRPr>
            </a:lvl1pPr>
            <a:lvl2pPr marL="256026" indent="-256026">
              <a:lnSpc>
                <a:spcPct val="110000"/>
              </a:lnSpc>
              <a:spcBef>
                <a:spcPts val="0"/>
              </a:spcBef>
              <a:defRPr sz="2800">
                <a:solidFill>
                  <a:schemeClr val="tx1"/>
                </a:solidFill>
              </a:defRPr>
            </a:lvl2pPr>
            <a:lvl3pPr marL="512052" indent="-256026">
              <a:lnSpc>
                <a:spcPct val="110000"/>
              </a:lnSpc>
              <a:spcBef>
                <a:spcPts val="0"/>
              </a:spcBef>
              <a:defRPr sz="2800">
                <a:solidFill>
                  <a:schemeClr val="tx1"/>
                </a:solidFill>
              </a:defRPr>
            </a:lvl3pPr>
            <a:lvl4pPr marL="768076" indent="-256026">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1">
            <a:extLst>
              <a:ext uri="{FF2B5EF4-FFF2-40B4-BE49-F238E27FC236}">
                <a16:creationId xmlns:a16="http://schemas.microsoft.com/office/drawing/2014/main" id="{B92E83BE-F8AA-6460-5C26-87451E1AE465}"/>
              </a:ext>
            </a:extLst>
          </p:cNvPr>
          <p:cNvSpPr>
            <a:spLocks noGrp="1"/>
          </p:cNvSpPr>
          <p:nvPr>
            <p:ph type="ftr" sz="quarter" idx="3"/>
          </p:nvPr>
        </p:nvSpPr>
        <p:spPr>
          <a:xfrm>
            <a:off x="581027" y="12801602"/>
            <a:ext cx="4956175" cy="381000"/>
          </a:xfrm>
          <a:prstGeom prst="rect">
            <a:avLst/>
          </a:prstGeom>
        </p:spPr>
        <p:txBody>
          <a:bodyPr vert="horz" lIns="0" tIns="0" rIns="0" bIns="0" rtlCol="0" anchor="b"/>
          <a:lstStyle>
            <a:lvl1pPr algn="l">
              <a:defRPr sz="1600" b="0" i="0">
                <a:solidFill>
                  <a:schemeClr val="tx1"/>
                </a:solidFill>
                <a:latin typeface="Arial" panose="020B0503050203000203" pitchFamily="34" charset="0"/>
              </a:defRPr>
            </a:lvl1pPr>
          </a:lstStyle>
          <a:p>
            <a:r>
              <a:rPr lang="en-US" dirty="0"/>
              <a:t>IBM Data &amp; AI/ Business Automation Quarterly Field Enablement / Sep 10, 2024/ © 2024 IBM Corporation</a:t>
            </a:r>
          </a:p>
        </p:txBody>
      </p:sp>
    </p:spTree>
    <p:extLst>
      <p:ext uri="{BB962C8B-B14F-4D97-AF65-F5344CB8AC3E}">
        <p14:creationId xmlns:p14="http://schemas.microsoft.com/office/powerpoint/2010/main" val="47567827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576072"/>
            <a:ext cx="4949826"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p:spPr>
        <p:txBody>
          <a:bodyPr anchor="ctr"/>
          <a:lstStyle>
            <a:lvl1pPr algn="ctr">
              <a:defRPr sz="16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499" y="2143651"/>
            <a:ext cx="7511488" cy="9857854"/>
          </a:xfrm>
        </p:spPr>
        <p:txBody>
          <a:bodyPr/>
          <a:lstStyle>
            <a:lvl1pPr>
              <a:lnSpc>
                <a:spcPct val="110000"/>
              </a:lnSpc>
              <a:spcBef>
                <a:spcPts val="0"/>
              </a:spcBef>
              <a:defRPr sz="2400">
                <a:solidFill>
                  <a:schemeClr val="tx1"/>
                </a:solidFill>
              </a:defRPr>
            </a:lvl1pPr>
            <a:lvl2pPr marL="219450" indent="-219450">
              <a:lnSpc>
                <a:spcPct val="110000"/>
              </a:lnSpc>
              <a:spcBef>
                <a:spcPts val="0"/>
              </a:spcBef>
              <a:defRPr sz="2400">
                <a:solidFill>
                  <a:schemeClr val="tx1"/>
                </a:solidFill>
              </a:defRPr>
            </a:lvl2pPr>
            <a:lvl3pPr marL="438902" indent="-219450">
              <a:lnSpc>
                <a:spcPct val="110000"/>
              </a:lnSpc>
              <a:spcBef>
                <a:spcPts val="0"/>
              </a:spcBef>
              <a:defRPr sz="2400">
                <a:solidFill>
                  <a:schemeClr val="tx1"/>
                </a:solidFill>
              </a:defRPr>
            </a:lvl3pPr>
            <a:lvl4pPr marL="658352" indent="-21945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5322020" y="576074"/>
            <a:ext cx="1216152" cy="1216152"/>
          </a:xfrm>
        </p:spPr>
        <p:txBody>
          <a:bodyPr anchor="ctr"/>
          <a:lstStyle>
            <a:lvl1pPr algn="ctr">
              <a:defRPr sz="16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5320434" y="2143651"/>
            <a:ext cx="8490655" cy="9857854"/>
          </a:xfrm>
        </p:spPr>
        <p:txBody>
          <a:bodyPr/>
          <a:lstStyle>
            <a:lvl1pPr>
              <a:lnSpc>
                <a:spcPct val="110000"/>
              </a:lnSpc>
              <a:spcBef>
                <a:spcPts val="0"/>
              </a:spcBef>
              <a:defRPr sz="2400">
                <a:solidFill>
                  <a:schemeClr val="tx1"/>
                </a:solidFill>
              </a:defRPr>
            </a:lvl1pPr>
            <a:lvl2pPr marL="219450" indent="-219450">
              <a:lnSpc>
                <a:spcPct val="110000"/>
              </a:lnSpc>
              <a:spcBef>
                <a:spcPts val="0"/>
              </a:spcBef>
              <a:defRPr sz="2400">
                <a:solidFill>
                  <a:schemeClr val="tx1"/>
                </a:solidFill>
              </a:defRPr>
            </a:lvl2pPr>
            <a:lvl3pPr marL="438902" indent="-219450">
              <a:lnSpc>
                <a:spcPct val="110000"/>
              </a:lnSpc>
              <a:spcBef>
                <a:spcPts val="0"/>
              </a:spcBef>
              <a:defRPr sz="2400">
                <a:solidFill>
                  <a:schemeClr val="tx1"/>
                </a:solidFill>
              </a:defRPr>
            </a:lvl3pPr>
            <a:lvl4pPr marL="658352" indent="-219450">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Data &amp; AI/ Business Automation Quarterly Field Enablement / Sep 10, 2024/ © 2024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38885" y="12938839"/>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8344296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1_divider (with page contents)">
    <p:spTree>
      <p:nvGrpSpPr>
        <p:cNvPr id="1" name=""/>
        <p:cNvGrpSpPr/>
        <p:nvPr/>
      </p:nvGrpSpPr>
      <p:grpSpPr>
        <a:xfrm>
          <a:off x="0" y="0"/>
          <a:ext cx="0" cy="0"/>
          <a:chOff x="0" y="0"/>
          <a:chExt cx="0" cy="0"/>
        </a:xfrm>
      </p:grpSpPr>
      <p:grpSp>
        <p:nvGrpSpPr>
          <p:cNvPr id="1990" name="Group 1"/>
          <p:cNvGrpSpPr/>
          <p:nvPr/>
        </p:nvGrpSpPr>
        <p:grpSpPr>
          <a:xfrm>
            <a:off x="-292653" y="-292949"/>
            <a:ext cx="24974509" cy="14305286"/>
            <a:chOff x="0" y="0"/>
            <a:chExt cx="9364220" cy="5364480"/>
          </a:xfrm>
        </p:grpSpPr>
        <p:grpSp>
          <p:nvGrpSpPr>
            <p:cNvPr id="1957" name="Group 59"/>
            <p:cNvGrpSpPr/>
            <p:nvPr/>
          </p:nvGrpSpPr>
          <p:grpSpPr>
            <a:xfrm>
              <a:off x="338965" y="0"/>
              <a:ext cx="8686732" cy="91441"/>
              <a:chOff x="0" y="0"/>
              <a:chExt cx="8686732" cy="91440"/>
            </a:xfrm>
          </p:grpSpPr>
          <p:sp>
            <p:nvSpPr>
              <p:cNvPr id="1946"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47"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48"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49"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50"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51"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52"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53"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54"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55"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56"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grpSp>
        <p:grpSp>
          <p:nvGrpSpPr>
            <p:cNvPr id="1969" name="Group 60"/>
            <p:cNvGrpSpPr/>
            <p:nvPr/>
          </p:nvGrpSpPr>
          <p:grpSpPr>
            <a:xfrm>
              <a:off x="338965" y="5273040"/>
              <a:ext cx="8686732" cy="91441"/>
              <a:chOff x="0" y="0"/>
              <a:chExt cx="8686732" cy="91440"/>
            </a:xfrm>
          </p:grpSpPr>
          <p:sp>
            <p:nvSpPr>
              <p:cNvPr id="1958"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59"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60"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61"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62"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63"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64"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65"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66"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67"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68"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grpSp>
        <p:grpSp>
          <p:nvGrpSpPr>
            <p:cNvPr id="1979" name="Group 61"/>
            <p:cNvGrpSpPr/>
            <p:nvPr/>
          </p:nvGrpSpPr>
          <p:grpSpPr>
            <a:xfrm>
              <a:off x="0" y="347599"/>
              <a:ext cx="91441" cy="4664456"/>
              <a:chOff x="0" y="0"/>
              <a:chExt cx="91440" cy="4664456"/>
            </a:xfrm>
          </p:grpSpPr>
          <p:sp>
            <p:nvSpPr>
              <p:cNvPr id="1970"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71"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72"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73"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74"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75"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76"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77"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78"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grpSp>
        <p:grpSp>
          <p:nvGrpSpPr>
            <p:cNvPr id="1989" name="Group 62"/>
            <p:cNvGrpSpPr/>
            <p:nvPr/>
          </p:nvGrpSpPr>
          <p:grpSpPr>
            <a:xfrm>
              <a:off x="9272780" y="347598"/>
              <a:ext cx="91441" cy="4663442"/>
              <a:chOff x="0" y="0"/>
              <a:chExt cx="91440" cy="4663440"/>
            </a:xfrm>
          </p:grpSpPr>
          <p:sp>
            <p:nvSpPr>
              <p:cNvPr id="1980"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81"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82"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83"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84"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85"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86"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87"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sp>
            <p:nvSpPr>
              <p:cNvPr id="1988"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474122" indent="-474122" defTabSz="1896486">
                  <a:spcBef>
                    <a:spcPts val="3200"/>
                  </a:spcBef>
                  <a:buSzPct val="100000"/>
                  <a:buChar char="•"/>
                  <a:defRPr sz="1600">
                    <a:solidFill>
                      <a:srgbClr val="000000"/>
                    </a:solidFill>
                    <a:latin typeface="Arial"/>
                    <a:ea typeface="Arial"/>
                    <a:cs typeface="Arial"/>
                    <a:sym typeface="Arial"/>
                  </a:defRPr>
                </a:pPr>
                <a:endParaRPr sz="4266" dirty="0"/>
              </a:p>
            </p:txBody>
          </p:sp>
        </p:grpSp>
      </p:grpSp>
      <p:sp>
        <p:nvSpPr>
          <p:cNvPr id="1991" name="Title Text"/>
          <p:cNvSpPr txBox="1">
            <a:spLocks noGrp="1"/>
          </p:cNvSpPr>
          <p:nvPr>
            <p:ph type="title"/>
          </p:nvPr>
        </p:nvSpPr>
        <p:spPr>
          <a:xfrm>
            <a:off x="560904" y="536451"/>
            <a:ext cx="11047396" cy="2133602"/>
          </a:xfrm>
          <a:prstGeom prst="rect">
            <a:avLst/>
          </a:prstGeom>
        </p:spPr>
        <p:txBody>
          <a:bodyPr>
            <a:normAutofit/>
          </a:bodyPr>
          <a:lstStyle>
            <a:lvl1pPr>
              <a:defRPr sz="6400">
                <a:solidFill>
                  <a:schemeClr val="accent2"/>
                </a:solidFill>
                <a:latin typeface="Arial"/>
                <a:ea typeface="Arial"/>
                <a:cs typeface="Arial"/>
                <a:sym typeface="Arial"/>
              </a:defRPr>
            </a:lvl1pPr>
          </a:lstStyle>
          <a:p>
            <a:r>
              <a:t>Title Text</a:t>
            </a:r>
          </a:p>
        </p:txBody>
      </p:sp>
      <p:sp>
        <p:nvSpPr>
          <p:cNvPr id="1992" name="Body Level One…"/>
          <p:cNvSpPr txBox="1">
            <a:spLocks noGrp="1"/>
          </p:cNvSpPr>
          <p:nvPr>
            <p:ph type="body" idx="1"/>
          </p:nvPr>
        </p:nvSpPr>
        <p:spPr>
          <a:xfrm>
            <a:off x="585286" y="3316225"/>
            <a:ext cx="23192027" cy="8672578"/>
          </a:xfrm>
          <a:prstGeom prst="rect">
            <a:avLst/>
          </a:prstGeom>
        </p:spPr>
        <p:txBody>
          <a:bodyPr>
            <a:normAutofit/>
          </a:bodyPr>
          <a:lstStyle>
            <a:lvl1pPr>
              <a:defRPr>
                <a:solidFill>
                  <a:srgbClr val="FFFFFF"/>
                </a:solidFill>
                <a:latin typeface="+mn-lt"/>
                <a:ea typeface="+mn-ea"/>
                <a:cs typeface="+mn-cs"/>
                <a:sym typeface="IBM Plex Sans"/>
              </a:defRPr>
            </a:lvl1pPr>
            <a:lvl2pPr marL="533386" indent="-533386">
              <a:buChar char="•"/>
              <a:defRPr>
                <a:solidFill>
                  <a:srgbClr val="FFFFFF"/>
                </a:solidFill>
                <a:latin typeface="+mn-lt"/>
                <a:ea typeface="+mn-ea"/>
                <a:cs typeface="+mn-cs"/>
                <a:sym typeface="IBM Plex Sans"/>
              </a:defRPr>
            </a:lvl2pPr>
            <a:lvl3pPr marL="1040740" indent="-589634">
              <a:buChar char="⎯"/>
              <a:defRPr>
                <a:solidFill>
                  <a:srgbClr val="FFFFFF"/>
                </a:solidFill>
                <a:latin typeface="+mn-lt"/>
                <a:ea typeface="+mn-ea"/>
                <a:cs typeface="+mn-cs"/>
                <a:sym typeface="IBM Plex Sans"/>
              </a:defRPr>
            </a:lvl3pPr>
            <a:lvl4pPr marL="1501256" indent="-565714">
              <a:buChar char="o"/>
              <a:defRPr>
                <a:solidFill>
                  <a:srgbClr val="FFFFFF"/>
                </a:solidFill>
                <a:latin typeface="+mn-lt"/>
                <a:ea typeface="+mn-ea"/>
                <a:cs typeface="+mn-cs"/>
                <a:sym typeface="IBM Plex Sans"/>
              </a:defRPr>
            </a:lvl4pPr>
            <a:lvl5pPr marL="1972684" indent="-592652">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17415861"/>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23003"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92" y="3364997"/>
            <a:ext cx="10998616" cy="3493006"/>
          </a:xfrm>
        </p:spPr>
        <p:txBody>
          <a:bodyPr/>
          <a:lstStyle>
            <a:lvl1pPr>
              <a:spcBef>
                <a:spcPts val="0"/>
              </a:spcBef>
              <a:defRPr sz="2666"/>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596501" y="8548527"/>
            <a:ext cx="17084206" cy="3493002"/>
          </a:xfrm>
        </p:spPr>
        <p:txBody>
          <a:bodyPr anchor="b"/>
          <a:lstStyle>
            <a:lvl1pPr>
              <a:spcBef>
                <a:spcPts val="800"/>
              </a:spcBef>
              <a:defRPr sz="1600"/>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1704483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5" Type="http://schemas.openxmlformats.org/officeDocument/2006/relationships/slideLayout" Target="../slideLayouts/slideLayout54.xml"/><Relationship Id="rId61" Type="http://schemas.openxmlformats.org/officeDocument/2006/relationships/slideLayout" Target="../slideLayouts/slideLayout110.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59" Type="http://schemas.openxmlformats.org/officeDocument/2006/relationships/slideLayout" Target="../slideLayouts/slideLayout108.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62" Type="http://schemas.openxmlformats.org/officeDocument/2006/relationships/theme" Target="../theme/theme2.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slideLayout" Target="../slideLayouts/slideLayout106.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517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468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867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76000" y="1282328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65"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64" r:id="rId43"/>
    <p:sldLayoutId id="2147483940" r:id="rId44"/>
    <p:sldLayoutId id="2147483960" r:id="rId45"/>
    <p:sldLayoutId id="2147483943" r:id="rId46"/>
    <p:sldLayoutId id="2147483963" r:id="rId47"/>
    <p:sldLayoutId id="2147483941" r:id="rId48"/>
    <p:sldLayoutId id="2147483966" r:id="rId49"/>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userDrawn="1">
          <p15:clr>
            <a:srgbClr val="EE5396"/>
          </p15:clr>
        </p15:guide>
        <p15:guide id="20" orient="horz" pos="958" userDrawn="1">
          <p15:clr>
            <a:srgbClr val="EE5396"/>
          </p15:clr>
        </p15:guide>
        <p15:guide id="25" orient="horz" pos="7682" userDrawn="1">
          <p15:clr>
            <a:srgbClr val="EE5396"/>
          </p15:clr>
        </p15:guide>
        <p15:guide id="26" pos="7680">
          <p15:clr>
            <a:srgbClr val="0F62FE"/>
          </p15:clr>
        </p15:guide>
        <p15:guide id="27" pos="11520">
          <p15:clr>
            <a:srgbClr val="0F62FE"/>
          </p15:clr>
        </p15:guide>
        <p15:guide id="30" orient="horz" pos="1918" userDrawn="1">
          <p15:clr>
            <a:srgbClr val="EE5396"/>
          </p15:clr>
        </p15:guide>
        <p15:guide id="32" orient="horz" pos="6720" userDrawn="1">
          <p15:clr>
            <a:srgbClr val="EE5396"/>
          </p15:clr>
        </p15:guide>
        <p15:guide id="33" orient="horz" pos="2880" userDrawn="1">
          <p15:clr>
            <a:srgbClr val="EE5396"/>
          </p15:clr>
        </p15:guide>
        <p15:guide id="34" orient="horz" pos="4800" userDrawn="1">
          <p15:clr>
            <a:srgbClr val="EE5396"/>
          </p15:clr>
        </p15:guide>
        <p15:guide id="35" orient="horz" pos="5758" userDrawn="1">
          <p15:clr>
            <a:srgbClr val="EE5396"/>
          </p15:clr>
        </p15:guide>
        <p15:guide id="36" orient="horz" pos="8284" userDrawn="1">
          <p15:clr>
            <a:srgbClr val="9FCC3B"/>
          </p15:clr>
        </p15:guide>
        <p15:guide id="37" orient="horz" pos="3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dirty="0"/>
              <a:t>IBM Data &amp; AI/ Business Automation Quarterly Field Enablement / Sep 10, 2024/ © 2024 IBM Corporation</a:t>
            </a:r>
          </a:p>
        </p:txBody>
      </p:sp>
      <p:sp>
        <p:nvSpPr>
          <p:cNvPr id="8" name="Slide Number Placeholde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02232816"/>
      </p:ext>
    </p:extLst>
  </p:cSld>
  <p:clrMap bg1="dk1" tx1="lt1" bg2="dk2"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 id="2147483992" r:id="rId25"/>
    <p:sldLayoutId id="2147483993" r:id="rId26"/>
    <p:sldLayoutId id="2147483994" r:id="rId27"/>
    <p:sldLayoutId id="2147483995" r:id="rId28"/>
    <p:sldLayoutId id="2147483996" r:id="rId29"/>
    <p:sldLayoutId id="2147483997" r:id="rId30"/>
    <p:sldLayoutId id="2147483998" r:id="rId31"/>
    <p:sldLayoutId id="2147483999" r:id="rId32"/>
    <p:sldLayoutId id="2147484000" r:id="rId33"/>
    <p:sldLayoutId id="2147484001" r:id="rId34"/>
    <p:sldLayoutId id="2147484002" r:id="rId35"/>
    <p:sldLayoutId id="2147484003" r:id="rId36"/>
    <p:sldLayoutId id="2147484004" r:id="rId37"/>
    <p:sldLayoutId id="2147484005" r:id="rId38"/>
    <p:sldLayoutId id="2147484006" r:id="rId39"/>
    <p:sldLayoutId id="2147484007" r:id="rId40"/>
    <p:sldLayoutId id="2147484008" r:id="rId41"/>
    <p:sldLayoutId id="2147484009" r:id="rId42"/>
    <p:sldLayoutId id="2147484010" r:id="rId43"/>
    <p:sldLayoutId id="2147484011" r:id="rId44"/>
    <p:sldLayoutId id="2147484012" r:id="rId45"/>
    <p:sldLayoutId id="2147484013" r:id="rId46"/>
    <p:sldLayoutId id="2147484014" r:id="rId47"/>
    <p:sldLayoutId id="2147484015" r:id="rId48"/>
    <p:sldLayoutId id="2147484016" r:id="rId49"/>
    <p:sldLayoutId id="2147484017" r:id="rId50"/>
    <p:sldLayoutId id="2147484018" r:id="rId51"/>
    <p:sldLayoutId id="2147484019" r:id="rId52"/>
    <p:sldLayoutId id="2147484020" r:id="rId53"/>
    <p:sldLayoutId id="2147484021" r:id="rId54"/>
    <p:sldLayoutId id="2147484023" r:id="rId55"/>
    <p:sldLayoutId id="2147484024" r:id="rId56"/>
    <p:sldLayoutId id="2147484025" r:id="rId57"/>
    <p:sldLayoutId id="2147484026" r:id="rId58"/>
    <p:sldLayoutId id="2147484027" r:id="rId59"/>
    <p:sldLayoutId id="2147484028" r:id="rId60"/>
    <p:sldLayoutId id="2147484029" r:id="rId61"/>
  </p:sldLayoutIdLst>
  <p:hf sldNum="0"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94"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90" indent="-46328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80"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040" indent="-46328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47.xml"/><Relationship Id="rId5" Type="http://schemas.openxmlformats.org/officeDocument/2006/relationships/image" Target="../media/image18.sv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notesSlide" Target="../notesSlides/notesSlide10.xml"/><Relationship Id="rId1" Type="http://schemas.openxmlformats.org/officeDocument/2006/relationships/slideLayout" Target="../slideLayouts/slideLayout47.xml"/><Relationship Id="rId6" Type="http://schemas.openxmlformats.org/officeDocument/2006/relationships/image" Target="../media/image119.sv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emf"/><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svg"/></Relationships>
</file>

<file path=ppt/slides/_rels/slide1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46.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jpeg"/><Relationship Id="rId10" Type="http://schemas.openxmlformats.org/officeDocument/2006/relationships/image" Target="../media/image136.png"/><Relationship Id="rId4" Type="http://schemas.openxmlformats.org/officeDocument/2006/relationships/image" Target="../media/image130.jpg"/><Relationship Id="rId9" Type="http://schemas.openxmlformats.org/officeDocument/2006/relationships/image" Target="../media/image135.tif"/><Relationship Id="rId1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xml"/><Relationship Id="rId1" Type="http://schemas.openxmlformats.org/officeDocument/2006/relationships/slideLayout" Target="../slideLayouts/slideLayout47.xml"/><Relationship Id="rId4" Type="http://schemas.openxmlformats.org/officeDocument/2006/relationships/image" Target="../media/image143.png"/></Relationships>
</file>

<file path=ppt/slides/_rels/slide1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7.xml"/><Relationship Id="rId5" Type="http://schemas.openxmlformats.org/officeDocument/2006/relationships/image" Target="../media/image145.pn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1.xml"/><Relationship Id="rId1" Type="http://schemas.openxmlformats.org/officeDocument/2006/relationships/tags" Target="../tags/tag1.xml"/><Relationship Id="rId6" Type="http://schemas.openxmlformats.org/officeDocument/2006/relationships/image" Target="../media/image147.png"/><Relationship Id="rId5" Type="http://schemas.openxmlformats.org/officeDocument/2006/relationships/image" Target="../media/image146.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1.xml"/><Relationship Id="rId1" Type="http://schemas.openxmlformats.org/officeDocument/2006/relationships/tags" Target="../tags/tag2.xml"/><Relationship Id="rId6" Type="http://schemas.openxmlformats.org/officeDocument/2006/relationships/image" Target="../media/image148.png"/><Relationship Id="rId5" Type="http://schemas.openxmlformats.org/officeDocument/2006/relationships/image" Target="../media/image146.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sv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5" Type="http://schemas.openxmlformats.org/officeDocument/2006/relationships/image" Target="../media/image43.svg"/><Relationship Id="rId33" Type="http://schemas.openxmlformats.org/officeDocument/2006/relationships/image" Target="../media/image51.svg"/><Relationship Id="rId2" Type="http://schemas.openxmlformats.org/officeDocument/2006/relationships/notesSlide" Target="../notesSlides/notesSlide4.xml"/><Relationship Id="rId16" Type="http://schemas.openxmlformats.org/officeDocument/2006/relationships/image" Target="../media/image34.svg"/><Relationship Id="rId20" Type="http://schemas.openxmlformats.org/officeDocument/2006/relationships/image" Target="../media/image38.png"/><Relationship Id="rId29" Type="http://schemas.openxmlformats.org/officeDocument/2006/relationships/image" Target="../media/image47.svg"/><Relationship Id="rId1" Type="http://schemas.openxmlformats.org/officeDocument/2006/relationships/slideLayout" Target="../slideLayouts/slideLayout49.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svg"/><Relationship Id="rId28" Type="http://schemas.openxmlformats.org/officeDocument/2006/relationships/image" Target="../media/image46.png"/><Relationship Id="rId10" Type="http://schemas.openxmlformats.org/officeDocument/2006/relationships/image" Target="../media/image28.svg"/><Relationship Id="rId19" Type="http://schemas.openxmlformats.org/officeDocument/2006/relationships/image" Target="../media/image37.svg"/><Relationship Id="rId31" Type="http://schemas.openxmlformats.org/officeDocument/2006/relationships/image" Target="../media/image49.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8"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svg"/><Relationship Id="rId3" Type="http://schemas.openxmlformats.org/officeDocument/2006/relationships/image" Target="../media/image52.jp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95.svg"/><Relationship Id="rId21" Type="http://schemas.openxmlformats.org/officeDocument/2006/relationships/image" Target="../media/image79.png"/><Relationship Id="rId34" Type="http://schemas.openxmlformats.org/officeDocument/2006/relationships/image" Target="../media/image92.png"/><Relationship Id="rId42" Type="http://schemas.openxmlformats.org/officeDocument/2006/relationships/image" Target="../media/image98.png"/><Relationship Id="rId7"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74.png"/><Relationship Id="rId29" Type="http://schemas.openxmlformats.org/officeDocument/2006/relationships/image" Target="../media/image87.png"/><Relationship Id="rId1" Type="http://schemas.openxmlformats.org/officeDocument/2006/relationships/slideLayout" Target="../slideLayouts/slideLayout47.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55.png"/><Relationship Id="rId40" Type="http://schemas.openxmlformats.org/officeDocument/2006/relationships/image" Target="../media/image96.png"/><Relationship Id="rId45" Type="http://schemas.openxmlformats.org/officeDocument/2006/relationships/image" Target="../media/image101.png"/><Relationship Id="rId5" Type="http://schemas.openxmlformats.org/officeDocument/2006/relationships/image" Target="../media/image63.sv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36" Type="http://schemas.openxmlformats.org/officeDocument/2006/relationships/image" Target="../media/image94.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89.png"/><Relationship Id="rId44" Type="http://schemas.openxmlformats.org/officeDocument/2006/relationships/image" Target="../media/image100.png"/><Relationship Id="rId4" Type="http://schemas.openxmlformats.org/officeDocument/2006/relationships/image" Target="../media/image53.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99.png"/><Relationship Id="rId8" Type="http://schemas.openxmlformats.org/officeDocument/2006/relationships/image" Target="../media/image66.svg"/><Relationship Id="rId3" Type="http://schemas.openxmlformats.org/officeDocument/2006/relationships/image" Target="../media/image52.jp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image" Target="../media/image56.png"/><Relationship Id="rId46" Type="http://schemas.openxmlformats.org/officeDocument/2006/relationships/image" Target="../media/image102.png"/><Relationship Id="rId20" Type="http://schemas.openxmlformats.org/officeDocument/2006/relationships/image" Target="../media/image78.png"/><Relationship Id="rId41" Type="http://schemas.openxmlformats.org/officeDocument/2006/relationships/image" Target="../media/image97.png"/></Relationships>
</file>

<file path=ppt/slides/_rels/slide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 Id="rId14" Type="http://schemas.openxmlformats.org/officeDocument/2006/relationships/image" Target="../media/image1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00B9086D-253F-8CE8-61E4-8B4D5594DEB6}"/>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a:stretch/>
        </p:blipFill>
        <p:spPr>
          <a:xfrm>
            <a:off x="793" y="-1"/>
            <a:ext cx="24385588" cy="13716001"/>
          </a:xfrm>
          <a:prstGeom prst="rect">
            <a:avLst/>
          </a:prstGeom>
        </p:spPr>
      </p:pic>
      <p:sp>
        <p:nvSpPr>
          <p:cNvPr id="3" name="Text 0"/>
          <p:cNvSpPr txBox="1"/>
          <p:nvPr/>
        </p:nvSpPr>
        <p:spPr>
          <a:xfrm>
            <a:off x="559622" y="571530"/>
            <a:ext cx="12750421" cy="7620381"/>
          </a:xfrm>
          <a:prstGeom prst="rect">
            <a:avLst/>
          </a:prstGeom>
          <a:noFill/>
          <a:ln/>
        </p:spPr>
        <p:txBody>
          <a:bodyPr wrap="square" lIns="0" tIns="0" rIns="0" bIns="0" rtlCol="0" anchor="t"/>
          <a:lstStyle/>
          <a:p>
            <a:pPr>
              <a:lnSpc>
                <a:spcPts val="9400"/>
              </a:lnSpc>
            </a:pPr>
            <a:r>
              <a:rPr lang="en-US" sz="8400" dirty="0">
                <a:solidFill>
                  <a:srgbClr val="000000"/>
                </a:solidFill>
                <a:latin typeface="IBM Plex Sans Light" pitchFamily="34" charset="0"/>
                <a:ea typeface="IBM Plex Sans Light" pitchFamily="34" charset="-122"/>
                <a:cs typeface="IBM Plex Sans Light" pitchFamily="34" charset="-120"/>
              </a:rPr>
              <a:t>Creating </a:t>
            </a:r>
            <a:r>
              <a:rPr lang="en-US" sz="8400" dirty="0">
                <a:solidFill>
                  <a:schemeClr val="accent1"/>
                </a:solidFill>
                <a:latin typeface="IBM Plex Sans Light" pitchFamily="34" charset="0"/>
                <a:ea typeface="IBM Plex Sans Light" pitchFamily="34" charset="-122"/>
                <a:cs typeface="IBM Plex Sans Light" pitchFamily="34" charset="-120"/>
              </a:rPr>
              <a:t>tomorrow solutions</a:t>
            </a:r>
            <a:r>
              <a:rPr lang="en-US" sz="8400" dirty="0">
                <a:latin typeface="IBM Plex Sans Light" pitchFamily="34" charset="0"/>
                <a:ea typeface="IBM Plex Sans Light" pitchFamily="34" charset="-122"/>
                <a:cs typeface="IBM Plex Sans Light" pitchFamily="34" charset="-120"/>
              </a:rPr>
              <a:t>,</a:t>
            </a:r>
            <a:r>
              <a:rPr lang="en-US" sz="8400" dirty="0">
                <a:solidFill>
                  <a:schemeClr val="accent1"/>
                </a:solidFill>
                <a:latin typeface="IBM Plex Sans Light" pitchFamily="34" charset="0"/>
                <a:ea typeface="IBM Plex Sans Light" pitchFamily="34" charset="-122"/>
                <a:cs typeface="IBM Plex Sans Light" pitchFamily="34" charset="-120"/>
              </a:rPr>
              <a:t> </a:t>
            </a:r>
            <a:r>
              <a:rPr lang="en-US" sz="8400" dirty="0">
                <a:solidFill>
                  <a:srgbClr val="000000"/>
                </a:solidFill>
                <a:latin typeface="IBM Plex Sans Light" pitchFamily="34" charset="0"/>
                <a:ea typeface="IBM Plex Sans Light" pitchFamily="34" charset="-122"/>
                <a:cs typeface="IBM Plex Sans Light" pitchFamily="34" charset="-120"/>
              </a:rPr>
              <a:t>today</a:t>
            </a:r>
            <a:endParaRPr lang="en-US" sz="8400" dirty="0"/>
          </a:p>
        </p:txBody>
      </p:sp>
      <p:pic>
        <p:nvPicPr>
          <p:cNvPr id="4" name="Image 1" descr="IBM_logo®_pos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66611" y="12573630"/>
            <a:ext cx="1534820" cy="571529"/>
          </a:xfrm>
          <a:prstGeom prst="rect">
            <a:avLst/>
          </a:prstGeom>
        </p:spPr>
      </p:pic>
    </p:spTree>
    <p:extLst>
      <p:ext uri="{BB962C8B-B14F-4D97-AF65-F5344CB8AC3E}">
        <p14:creationId xmlns:p14="http://schemas.microsoft.com/office/powerpoint/2010/main" val="53233059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Rectangle 3"/>
          <p:cNvPicPr>
            <a:picLocks noChangeAspect="1"/>
          </p:cNvPicPr>
          <p:nvPr/>
        </p:nvPicPr>
        <p:blipFill>
          <a:blip r:embed="rId3"/>
          <a:stretch>
            <a:fillRect/>
          </a:stretch>
        </p:blipFill>
        <p:spPr>
          <a:xfrm>
            <a:off x="6478117" y="7048855"/>
            <a:ext cx="5524776" cy="6096305"/>
          </a:xfrm>
          <a:prstGeom prst="rect">
            <a:avLst/>
          </a:prstGeom>
        </p:spPr>
      </p:pic>
      <p:pic>
        <p:nvPicPr>
          <p:cNvPr id="3" name="Image 1" descr="Rectangle 4"/>
          <p:cNvPicPr>
            <a:picLocks noChangeAspect="1"/>
          </p:cNvPicPr>
          <p:nvPr/>
        </p:nvPicPr>
        <p:blipFill>
          <a:blip r:embed="rId3"/>
          <a:stretch>
            <a:fillRect/>
          </a:stretch>
        </p:blipFill>
        <p:spPr>
          <a:xfrm>
            <a:off x="12383912" y="7048855"/>
            <a:ext cx="5524776" cy="6096305"/>
          </a:xfrm>
          <a:prstGeom prst="rect">
            <a:avLst/>
          </a:prstGeom>
        </p:spPr>
      </p:pic>
      <p:pic>
        <p:nvPicPr>
          <p:cNvPr id="4" name="Image 2" descr="Rectangle 6"/>
          <p:cNvPicPr>
            <a:picLocks noChangeAspect="1"/>
          </p:cNvPicPr>
          <p:nvPr/>
        </p:nvPicPr>
        <p:blipFill>
          <a:blip r:embed="rId3"/>
          <a:stretch>
            <a:fillRect/>
          </a:stretch>
        </p:blipFill>
        <p:spPr>
          <a:xfrm>
            <a:off x="12383912" y="571532"/>
            <a:ext cx="5524776" cy="6096305"/>
          </a:xfrm>
          <a:prstGeom prst="rect">
            <a:avLst/>
          </a:prstGeom>
        </p:spPr>
      </p:pic>
      <p:pic>
        <p:nvPicPr>
          <p:cNvPr id="5" name="Image 3" descr="Rectangle 5"/>
          <p:cNvPicPr>
            <a:picLocks noChangeAspect="1"/>
          </p:cNvPicPr>
          <p:nvPr/>
        </p:nvPicPr>
        <p:blipFill>
          <a:blip r:embed="rId3"/>
          <a:stretch>
            <a:fillRect/>
          </a:stretch>
        </p:blipFill>
        <p:spPr>
          <a:xfrm>
            <a:off x="18289707" y="7048855"/>
            <a:ext cx="5524776" cy="6096305"/>
          </a:xfrm>
          <a:prstGeom prst="rect">
            <a:avLst/>
          </a:prstGeom>
        </p:spPr>
      </p:pic>
      <p:pic>
        <p:nvPicPr>
          <p:cNvPr id="6" name="Image 4" descr="Rectangle 7"/>
          <p:cNvPicPr>
            <a:picLocks noChangeAspect="1"/>
          </p:cNvPicPr>
          <p:nvPr/>
        </p:nvPicPr>
        <p:blipFill>
          <a:blip r:embed="rId3"/>
          <a:stretch>
            <a:fillRect/>
          </a:stretch>
        </p:blipFill>
        <p:spPr>
          <a:xfrm>
            <a:off x="18289707" y="571532"/>
            <a:ext cx="5524776" cy="6096305"/>
          </a:xfrm>
          <a:prstGeom prst="rect">
            <a:avLst/>
          </a:prstGeom>
        </p:spPr>
      </p:pic>
      <p:sp>
        <p:nvSpPr>
          <p:cNvPr id="7" name="Text 0"/>
          <p:cNvSpPr txBox="1"/>
          <p:nvPr/>
        </p:nvSpPr>
        <p:spPr>
          <a:xfrm>
            <a:off x="572323" y="571529"/>
            <a:ext cx="8820591" cy="2959248"/>
          </a:xfrm>
          <a:prstGeom prst="rect">
            <a:avLst/>
          </a:prstGeom>
          <a:noFill/>
          <a:ln/>
        </p:spPr>
        <p:txBody>
          <a:bodyPr wrap="square" lIns="0" tIns="0" rIns="0" bIns="0" rtlCol="0" anchor="t"/>
          <a:lstStyle/>
          <a:p>
            <a:pPr>
              <a:lnSpc>
                <a:spcPts val="7000"/>
              </a:lnSpc>
            </a:pPr>
            <a:r>
              <a:rPr lang="en-US" sz="6000" dirty="0">
                <a:solidFill>
                  <a:srgbClr val="000000"/>
                </a:solidFill>
                <a:latin typeface="IBM Plex Sans Light" pitchFamily="34" charset="0"/>
                <a:ea typeface="IBM Plex Sans Light" pitchFamily="34" charset="-122"/>
                <a:cs typeface="IBM Plex Sans Light" pitchFamily="34" charset="-120"/>
              </a:rPr>
              <a:t>Because the successful deployment of AI is held back by…</a:t>
            </a:r>
            <a:endParaRPr lang="en-US" sz="6000" dirty="0"/>
          </a:p>
        </p:txBody>
      </p:sp>
      <p:sp>
        <p:nvSpPr>
          <p:cNvPr id="9" name="Text 1"/>
          <p:cNvSpPr txBox="1"/>
          <p:nvPr/>
        </p:nvSpPr>
        <p:spPr>
          <a:xfrm>
            <a:off x="6859139" y="7429871"/>
            <a:ext cx="3939737" cy="3994350"/>
          </a:xfrm>
          <a:prstGeom prst="rect">
            <a:avLst/>
          </a:prstGeom>
          <a:noFill/>
          <a:ln/>
        </p:spPr>
        <p:txBody>
          <a:bodyPr wrap="square" lIns="0" tIns="0" rIns="0" bIns="0" rtlCol="0" anchor="t"/>
          <a:lstStyle/>
          <a:p>
            <a:pPr>
              <a:lnSpc>
                <a:spcPts val="5000"/>
              </a:lnSpc>
            </a:pPr>
            <a:r>
              <a:rPr lang="en-US" sz="4200">
                <a:solidFill>
                  <a:srgbClr val="000000"/>
                </a:solidFill>
                <a:latin typeface="IBM Plex Sans Light" pitchFamily="34" charset="0"/>
                <a:ea typeface="IBM Plex Sans Light" pitchFamily="34" charset="-122"/>
                <a:cs typeface="IBM Plex Sans Light" pitchFamily="34" charset="-120"/>
              </a:rPr>
              <a:t>Scalability challenges</a:t>
            </a:r>
            <a:endParaRPr lang="en-US" sz="4200"/>
          </a:p>
        </p:txBody>
      </p:sp>
      <p:sp>
        <p:nvSpPr>
          <p:cNvPr id="10" name="Text 2"/>
          <p:cNvSpPr txBox="1"/>
          <p:nvPr/>
        </p:nvSpPr>
        <p:spPr>
          <a:xfrm>
            <a:off x="12764931" y="7429871"/>
            <a:ext cx="4301354" cy="3994350"/>
          </a:xfrm>
          <a:prstGeom prst="rect">
            <a:avLst/>
          </a:prstGeom>
          <a:noFill/>
          <a:ln/>
        </p:spPr>
        <p:txBody>
          <a:bodyPr wrap="square" lIns="0" tIns="0" rIns="0" bIns="0" rtlCol="0" anchor="t"/>
          <a:lstStyle/>
          <a:p>
            <a:pPr>
              <a:lnSpc>
                <a:spcPts val="5000"/>
              </a:lnSpc>
            </a:pPr>
            <a:r>
              <a:rPr lang="en-US" sz="4200">
                <a:solidFill>
                  <a:srgbClr val="000000"/>
                </a:solidFill>
                <a:latin typeface="IBM Plex Sans Light" pitchFamily="34" charset="0"/>
                <a:ea typeface="IBM Plex Sans Light" pitchFamily="34" charset="-122"/>
                <a:cs typeface="IBM Plex Sans Light" pitchFamily="34" charset="-120"/>
              </a:rPr>
              <a:t>Lack of application integration</a:t>
            </a:r>
            <a:endParaRPr lang="en-US" sz="4200"/>
          </a:p>
        </p:txBody>
      </p:sp>
      <p:sp>
        <p:nvSpPr>
          <p:cNvPr id="11" name="Text 3"/>
          <p:cNvSpPr txBox="1"/>
          <p:nvPr/>
        </p:nvSpPr>
        <p:spPr>
          <a:xfrm>
            <a:off x="18658026" y="7429871"/>
            <a:ext cx="4717016" cy="4565878"/>
          </a:xfrm>
          <a:prstGeom prst="rect">
            <a:avLst/>
          </a:prstGeom>
          <a:noFill/>
          <a:ln/>
        </p:spPr>
        <p:txBody>
          <a:bodyPr wrap="square" lIns="0" tIns="0" rIns="0" bIns="0" rtlCol="0" anchor="t"/>
          <a:lstStyle/>
          <a:p>
            <a:pPr>
              <a:lnSpc>
                <a:spcPts val="5000"/>
              </a:lnSpc>
            </a:pPr>
            <a:r>
              <a:rPr lang="en-US" sz="4200">
                <a:solidFill>
                  <a:srgbClr val="000000"/>
                </a:solidFill>
                <a:latin typeface="IBM Plex Sans Light" pitchFamily="34" charset="0"/>
                <a:ea typeface="IBM Plex Sans Light" pitchFamily="34" charset="-122"/>
                <a:cs typeface="IBM Plex Sans Light" pitchFamily="34" charset="-120"/>
              </a:rPr>
              <a:t>Poor visibility across environments</a:t>
            </a:r>
            <a:endParaRPr lang="en-US" sz="4200"/>
          </a:p>
        </p:txBody>
      </p:sp>
      <p:sp>
        <p:nvSpPr>
          <p:cNvPr id="12" name="Text 4"/>
          <p:cNvSpPr txBox="1"/>
          <p:nvPr/>
        </p:nvSpPr>
        <p:spPr>
          <a:xfrm>
            <a:off x="12764931" y="952551"/>
            <a:ext cx="4911336" cy="3746687"/>
          </a:xfrm>
          <a:prstGeom prst="rect">
            <a:avLst/>
          </a:prstGeom>
          <a:noFill/>
          <a:ln/>
        </p:spPr>
        <p:txBody>
          <a:bodyPr wrap="square" lIns="0" tIns="0" rIns="0" bIns="0" rtlCol="0" anchor="t"/>
          <a:lstStyle/>
          <a:p>
            <a:pPr>
              <a:lnSpc>
                <a:spcPts val="5000"/>
              </a:lnSpc>
            </a:pPr>
            <a:r>
              <a:rPr lang="en-US" sz="4200">
                <a:solidFill>
                  <a:srgbClr val="000000"/>
                </a:solidFill>
                <a:latin typeface="IBM Plex Sans Light" pitchFamily="34" charset="0"/>
                <a:ea typeface="IBM Plex Sans Light" pitchFamily="34" charset="-122"/>
                <a:cs typeface="IBM Plex Sans Light" pitchFamily="34" charset="-120"/>
              </a:rPr>
              <a:t>Concerns about </a:t>
            </a:r>
            <a:endParaRPr lang="en-US" sz="4200"/>
          </a:p>
          <a:p>
            <a:pPr>
              <a:lnSpc>
                <a:spcPts val="5000"/>
              </a:lnSpc>
            </a:pPr>
            <a:r>
              <a:rPr lang="en-US" sz="4200">
                <a:solidFill>
                  <a:srgbClr val="000000"/>
                </a:solidFill>
                <a:latin typeface="IBM Plex Sans Light" pitchFamily="34" charset="0"/>
                <a:ea typeface="IBM Plex Sans Light" pitchFamily="34" charset="-122"/>
                <a:cs typeface="IBM Plex Sans Light" pitchFamily="34" charset="-120"/>
              </a:rPr>
              <a:t>AI safety, accuracy, and bias</a:t>
            </a:r>
            <a:endParaRPr lang="en-US" sz="4200"/>
          </a:p>
        </p:txBody>
      </p:sp>
      <p:sp>
        <p:nvSpPr>
          <p:cNvPr id="13" name="Text 5"/>
          <p:cNvSpPr txBox="1"/>
          <p:nvPr/>
        </p:nvSpPr>
        <p:spPr>
          <a:xfrm>
            <a:off x="18670726" y="952548"/>
            <a:ext cx="3551098" cy="2914796"/>
          </a:xfrm>
          <a:prstGeom prst="rect">
            <a:avLst/>
          </a:prstGeom>
          <a:noFill/>
          <a:ln/>
        </p:spPr>
        <p:txBody>
          <a:bodyPr wrap="square" lIns="0" tIns="0" rIns="0" bIns="0" rtlCol="0" anchor="t"/>
          <a:lstStyle/>
          <a:p>
            <a:pPr>
              <a:lnSpc>
                <a:spcPts val="5000"/>
              </a:lnSpc>
            </a:pPr>
            <a:r>
              <a:rPr lang="en-US" sz="4200">
                <a:solidFill>
                  <a:srgbClr val="000000"/>
                </a:solidFill>
                <a:latin typeface="IBM Plex Sans Light" pitchFamily="34" charset="0"/>
                <a:ea typeface="IBM Plex Sans Light" pitchFamily="34" charset="-122"/>
                <a:cs typeface="IBM Plex Sans Light" pitchFamily="34" charset="-120"/>
              </a:rPr>
              <a:t>Siloed </a:t>
            </a:r>
            <a:br/>
            <a:r>
              <a:rPr lang="en-US" sz="4200">
                <a:solidFill>
                  <a:srgbClr val="000000"/>
                </a:solidFill>
                <a:latin typeface="IBM Plex Sans Light" pitchFamily="34" charset="0"/>
                <a:ea typeface="IBM Plex Sans Light" pitchFamily="34" charset="-122"/>
                <a:cs typeface="IBM Plex Sans Light" pitchFamily="34" charset="-120"/>
              </a:rPr>
              <a:t>data</a:t>
            </a:r>
            <a:endParaRPr lang="en-US" sz="4200"/>
          </a:p>
        </p:txBody>
      </p:sp>
      <p:pic>
        <p:nvPicPr>
          <p:cNvPr id="14" name="Image 6" descr="Scale--02"/>
          <p:cNvPicPr>
            <a:picLocks noChangeAspect="1"/>
          </p:cNvPicPr>
          <p:nvPr/>
        </p:nvPicPr>
        <p:blipFill>
          <a:blip r:embed="rId4"/>
          <a:stretch>
            <a:fillRect/>
          </a:stretch>
        </p:blipFill>
        <p:spPr>
          <a:xfrm>
            <a:off x="6846435" y="11265463"/>
            <a:ext cx="1524076" cy="1524076"/>
          </a:xfrm>
          <a:prstGeom prst="rect">
            <a:avLst/>
          </a:prstGeom>
        </p:spPr>
      </p:pic>
      <p:pic>
        <p:nvPicPr>
          <p:cNvPr id="15" name="Image 7" descr="Vect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1840" y="11290868"/>
            <a:ext cx="1463113" cy="1463113"/>
          </a:xfrm>
          <a:prstGeom prst="rect">
            <a:avLst/>
          </a:prstGeom>
        </p:spPr>
      </p:pic>
      <p:pic>
        <p:nvPicPr>
          <p:cNvPr id="16" name="Image 8" descr="Networking--05"/>
          <p:cNvPicPr>
            <a:picLocks noChangeAspect="1"/>
          </p:cNvPicPr>
          <p:nvPr/>
        </p:nvPicPr>
        <p:blipFill>
          <a:blip r:embed="rId4"/>
          <a:stretch>
            <a:fillRect/>
          </a:stretch>
        </p:blipFill>
        <p:spPr>
          <a:xfrm>
            <a:off x="12739530" y="11265463"/>
            <a:ext cx="1524076" cy="1524076"/>
          </a:xfrm>
          <a:prstGeom prst="rect">
            <a:avLst/>
          </a:prstGeom>
        </p:spPr>
      </p:pic>
      <p:pic>
        <p:nvPicPr>
          <p:cNvPr id="17" name="Image 9" descr="Vecto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764934" y="11290868"/>
            <a:ext cx="1463113" cy="1463113"/>
          </a:xfrm>
          <a:prstGeom prst="rect">
            <a:avLst/>
          </a:prstGeom>
        </p:spPr>
      </p:pic>
      <p:pic>
        <p:nvPicPr>
          <p:cNvPr id="18" name="Image 10" descr="Advanced--threats"/>
          <p:cNvPicPr>
            <a:picLocks noChangeAspect="1"/>
          </p:cNvPicPr>
          <p:nvPr/>
        </p:nvPicPr>
        <p:blipFill>
          <a:blip r:embed="rId4"/>
          <a:stretch>
            <a:fillRect/>
          </a:stretch>
        </p:blipFill>
        <p:spPr>
          <a:xfrm>
            <a:off x="12726829" y="4800840"/>
            <a:ext cx="1524076" cy="1524076"/>
          </a:xfrm>
          <a:prstGeom prst="rect">
            <a:avLst/>
          </a:prstGeom>
        </p:spPr>
      </p:pic>
      <p:pic>
        <p:nvPicPr>
          <p:cNvPr id="19" name="Image 11" descr="Vecto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752234" y="4826244"/>
            <a:ext cx="1463113" cy="1463113"/>
          </a:xfrm>
          <a:prstGeom prst="rect">
            <a:avLst/>
          </a:prstGeom>
        </p:spPr>
      </p:pic>
      <p:pic>
        <p:nvPicPr>
          <p:cNvPr id="20" name="Image 12" descr="Color--contrast"/>
          <p:cNvPicPr>
            <a:picLocks noChangeAspect="1"/>
          </p:cNvPicPr>
          <p:nvPr/>
        </p:nvPicPr>
        <p:blipFill>
          <a:blip r:embed="rId4"/>
          <a:stretch>
            <a:fillRect/>
          </a:stretch>
        </p:blipFill>
        <p:spPr>
          <a:xfrm>
            <a:off x="18594523" y="11278164"/>
            <a:ext cx="1524076" cy="1524076"/>
          </a:xfrm>
          <a:prstGeom prst="rect">
            <a:avLst/>
          </a:prstGeom>
        </p:spPr>
      </p:pic>
      <p:pic>
        <p:nvPicPr>
          <p:cNvPr id="21" name="Image 13" descr="Vecto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619927" y="11303568"/>
            <a:ext cx="1463113" cy="1463113"/>
          </a:xfrm>
          <a:prstGeom prst="rect">
            <a:avLst/>
          </a:prstGeom>
        </p:spPr>
      </p:pic>
      <p:pic>
        <p:nvPicPr>
          <p:cNvPr id="22" name="Image 14" descr="Data--management"/>
          <p:cNvPicPr>
            <a:picLocks noChangeAspect="1"/>
          </p:cNvPicPr>
          <p:nvPr/>
        </p:nvPicPr>
        <p:blipFill>
          <a:blip r:embed="rId4"/>
          <a:stretch>
            <a:fillRect/>
          </a:stretch>
        </p:blipFill>
        <p:spPr>
          <a:xfrm>
            <a:off x="18543720" y="4800840"/>
            <a:ext cx="1524076" cy="1524076"/>
          </a:xfrm>
          <a:prstGeom prst="rect">
            <a:avLst/>
          </a:prstGeom>
        </p:spPr>
      </p:pic>
      <p:pic>
        <p:nvPicPr>
          <p:cNvPr id="23" name="Image 15" descr="Vecto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670726" y="4826244"/>
            <a:ext cx="1272604" cy="1463113"/>
          </a:xfrm>
          <a:prstGeom prst="rect">
            <a:avLst/>
          </a:prstGeom>
        </p:spPr>
      </p:pic>
      <p:pic>
        <p:nvPicPr>
          <p:cNvPr id="24" name="Image 0" descr="Rectangle 3">
            <a:extLst>
              <a:ext uri="{FF2B5EF4-FFF2-40B4-BE49-F238E27FC236}">
                <a16:creationId xmlns:a16="http://schemas.microsoft.com/office/drawing/2014/main" id="{1AD92466-743D-B681-EA7E-ED3FE8461880}"/>
              </a:ext>
            </a:extLst>
          </p:cNvPr>
          <p:cNvPicPr>
            <a:picLocks noChangeAspect="1"/>
          </p:cNvPicPr>
          <p:nvPr/>
        </p:nvPicPr>
        <p:blipFill>
          <a:blip r:embed="rId3"/>
          <a:stretch>
            <a:fillRect/>
          </a:stretch>
        </p:blipFill>
        <p:spPr>
          <a:xfrm>
            <a:off x="572322" y="7048167"/>
            <a:ext cx="5524776" cy="6096305"/>
          </a:xfrm>
          <a:prstGeom prst="rect">
            <a:avLst/>
          </a:prstGeom>
        </p:spPr>
      </p:pic>
      <p:pic>
        <p:nvPicPr>
          <p:cNvPr id="8" name="Picture 7" descr="User experience design, Blue 60 pictogram">
            <a:extLst>
              <a:ext uri="{FF2B5EF4-FFF2-40B4-BE49-F238E27FC236}">
                <a16:creationId xmlns:a16="http://schemas.microsoft.com/office/drawing/2014/main" id="{BACDF27E-B03E-E0E8-9FA0-6799024EBB5D}"/>
              </a:ext>
            </a:extLst>
          </p:cNvPr>
          <p:cNvPicPr>
            <a:picLocks noChangeAspect="1"/>
          </p:cNvPicPr>
          <p:nvPr/>
        </p:nvPicPr>
        <p:blipFill>
          <a:blip r:embed="rId15"/>
          <a:srcRect/>
          <a:stretch/>
        </p:blipFill>
        <p:spPr>
          <a:xfrm>
            <a:off x="1012132" y="11265464"/>
            <a:ext cx="1501215" cy="1501215"/>
          </a:xfrm>
          <a:prstGeom prst="rect">
            <a:avLst/>
          </a:prstGeom>
        </p:spPr>
      </p:pic>
      <p:sp>
        <p:nvSpPr>
          <p:cNvPr id="25" name="Text 1">
            <a:extLst>
              <a:ext uri="{FF2B5EF4-FFF2-40B4-BE49-F238E27FC236}">
                <a16:creationId xmlns:a16="http://schemas.microsoft.com/office/drawing/2014/main" id="{2B9B0C87-5BCF-5A2A-3632-26094D3394A3}"/>
              </a:ext>
            </a:extLst>
          </p:cNvPr>
          <p:cNvSpPr txBox="1"/>
          <p:nvPr/>
        </p:nvSpPr>
        <p:spPr>
          <a:xfrm>
            <a:off x="953342" y="7429185"/>
            <a:ext cx="3939737" cy="3994350"/>
          </a:xfrm>
          <a:prstGeom prst="rect">
            <a:avLst/>
          </a:prstGeom>
          <a:noFill/>
          <a:ln/>
        </p:spPr>
        <p:txBody>
          <a:bodyPr wrap="square" lIns="0" tIns="0" rIns="0" bIns="0" rtlCol="0" anchor="t"/>
          <a:lstStyle/>
          <a:p>
            <a:pPr>
              <a:lnSpc>
                <a:spcPts val="5000"/>
              </a:lnSpc>
            </a:pPr>
            <a:r>
              <a:rPr lang="en-US" sz="4200">
                <a:solidFill>
                  <a:srgbClr val="000000"/>
                </a:solidFill>
                <a:latin typeface="IBM Plex Sans Light" pitchFamily="34" charset="0"/>
                <a:ea typeface="IBM Plex Sans Light" pitchFamily="34" charset="-122"/>
                <a:cs typeface="IBM Plex Sans Light" pitchFamily="34" charset="-120"/>
              </a:rPr>
              <a:t>Skills</a:t>
            </a:r>
            <a:endParaRPr lang="en-US" sz="420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31C5036-123F-B6F6-E97C-2ADE718C587C}"/>
              </a:ext>
            </a:extLst>
          </p:cNvPr>
          <p:cNvSpPr/>
          <p:nvPr/>
        </p:nvSpPr>
        <p:spPr bwMode="auto">
          <a:xfrm>
            <a:off x="672486" y="1477212"/>
            <a:ext cx="5967109" cy="10134040"/>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274285" rIns="274285" bIns="274285" numCol="1" rtlCol="0" anchor="t" anchorCtr="0" compatLnSpc="1">
            <a:prstTxWarp prst="textNoShape">
              <a:avLst/>
            </a:prstTxWarp>
          </a:bodyPr>
          <a:lstStyle/>
          <a:p>
            <a:pPr defTabSz="2437884">
              <a:lnSpc>
                <a:spcPct val="110000"/>
              </a:lnSpc>
              <a:buSzPct val="100000"/>
              <a:defRPr/>
            </a:pPr>
            <a:endParaRPr lang="en-US" sz="2400" b="1" kern="0" dirty="0">
              <a:solidFill>
                <a:srgbClr val="000000"/>
              </a:solidFill>
              <a:latin typeface="IBM Plex Sans" panose="020B0503050203000203" pitchFamily="34" charset="0"/>
              <a:sym typeface="IBM Plex Sans Light"/>
            </a:endParaRPr>
          </a:p>
        </p:txBody>
      </p:sp>
      <p:cxnSp>
        <p:nvCxnSpPr>
          <p:cNvPr id="83" name="Straight Arrow Connector 82">
            <a:extLst>
              <a:ext uri="{FF2B5EF4-FFF2-40B4-BE49-F238E27FC236}">
                <a16:creationId xmlns:a16="http://schemas.microsoft.com/office/drawing/2014/main" id="{14699BFE-EA7B-89A4-DBCE-F31509C735BF}"/>
              </a:ext>
            </a:extLst>
          </p:cNvPr>
          <p:cNvCxnSpPr>
            <a:cxnSpLocks/>
          </p:cNvCxnSpPr>
          <p:nvPr/>
        </p:nvCxnSpPr>
        <p:spPr bwMode="auto">
          <a:xfrm flipH="1">
            <a:off x="14661714" y="8497789"/>
            <a:ext cx="4799240"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19D3DE49-08AA-7700-7F06-B22DFF94B17A}"/>
              </a:ext>
            </a:extLst>
          </p:cNvPr>
          <p:cNvCxnSpPr>
            <a:cxnSpLocks/>
          </p:cNvCxnSpPr>
          <p:nvPr/>
        </p:nvCxnSpPr>
        <p:spPr bwMode="auto">
          <a:xfrm flipH="1">
            <a:off x="18470563" y="4938501"/>
            <a:ext cx="818933"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89A0369-D36C-BC5D-7CF0-A5D4C64A9EF2}"/>
              </a:ext>
            </a:extLst>
          </p:cNvPr>
          <p:cNvCxnSpPr>
            <a:cxnSpLocks/>
          </p:cNvCxnSpPr>
          <p:nvPr/>
        </p:nvCxnSpPr>
        <p:spPr bwMode="auto">
          <a:xfrm>
            <a:off x="14296228" y="4938504"/>
            <a:ext cx="1098515" cy="6325"/>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0460623-FB01-A41F-FF03-3E5A07635FC6}"/>
              </a:ext>
            </a:extLst>
          </p:cNvPr>
          <p:cNvSpPr txBox="1"/>
          <p:nvPr/>
        </p:nvSpPr>
        <p:spPr>
          <a:xfrm>
            <a:off x="24752839" y="247104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1" indent="-446656" defTabSz="2437884">
              <a:spcBef>
                <a:spcPts val="2901"/>
              </a:spcBef>
              <a:buSzPct val="100000"/>
              <a:buFontTx/>
              <a:buChar char="–"/>
              <a:defRPr/>
            </a:pPr>
            <a:endParaRPr lang="en-US" sz="2701" kern="0">
              <a:solidFill>
                <a:srgbClr val="000000"/>
              </a:solidFill>
              <a:latin typeface="IBM Plex Sans Light"/>
              <a:sym typeface="IBM Plex Sans Light"/>
            </a:endParaRPr>
          </a:p>
        </p:txBody>
      </p:sp>
      <p:sp>
        <p:nvSpPr>
          <p:cNvPr id="5" name="Title 1">
            <a:extLst>
              <a:ext uri="{FF2B5EF4-FFF2-40B4-BE49-F238E27FC236}">
                <a16:creationId xmlns:a16="http://schemas.microsoft.com/office/drawing/2014/main" id="{5915D9A0-B8AD-53E2-050E-E7DBEB44022F}"/>
              </a:ext>
            </a:extLst>
          </p:cNvPr>
          <p:cNvSpPr txBox="1">
            <a:spLocks/>
          </p:cNvSpPr>
          <p:nvPr/>
        </p:nvSpPr>
        <p:spPr>
          <a:xfrm>
            <a:off x="656954" y="405808"/>
            <a:ext cx="23280744" cy="830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884">
              <a:defRPr/>
            </a:pPr>
            <a:r>
              <a:rPr lang="en-US" sz="4000" dirty="0">
                <a:solidFill>
                  <a:srgbClr val="000000"/>
                </a:solidFill>
                <a:latin typeface="IBM Plex Sans Light"/>
              </a:rPr>
              <a:t>Investments in an </a:t>
            </a:r>
            <a:r>
              <a:rPr lang="en-US" sz="4000" dirty="0">
                <a:solidFill>
                  <a:srgbClr val="0F62FE"/>
                </a:solidFill>
                <a:latin typeface="IBM Plex Sans Light"/>
              </a:rPr>
              <a:t>open</a:t>
            </a:r>
            <a:r>
              <a:rPr lang="en-US" sz="4000" dirty="0">
                <a:solidFill>
                  <a:srgbClr val="000000"/>
                </a:solidFill>
                <a:latin typeface="IBM Plex Sans Light"/>
              </a:rPr>
              <a:t> and </a:t>
            </a:r>
            <a:r>
              <a:rPr lang="en-US" sz="4000" dirty="0">
                <a:solidFill>
                  <a:srgbClr val="0F62FE"/>
                </a:solidFill>
                <a:latin typeface="IBM Plex Sans Light"/>
              </a:rPr>
              <a:t>trusted data foundation</a:t>
            </a:r>
            <a:r>
              <a:rPr lang="en-US" sz="4000" dirty="0">
                <a:solidFill>
                  <a:srgbClr val="000000"/>
                </a:solidFill>
                <a:latin typeface="IBM Plex Sans Light"/>
              </a:rPr>
              <a:t> will accelerate and scale your </a:t>
            </a:r>
            <a:r>
              <a:rPr lang="en-US" sz="4000" dirty="0">
                <a:solidFill>
                  <a:srgbClr val="0F62FE"/>
                </a:solidFill>
                <a:latin typeface="IBM Plex Sans Light"/>
              </a:rPr>
              <a:t>AI</a:t>
            </a:r>
            <a:r>
              <a:rPr lang="en-US" sz="4000" dirty="0">
                <a:solidFill>
                  <a:srgbClr val="000000"/>
                </a:solidFill>
                <a:latin typeface="IBM Plex Sans Light"/>
              </a:rPr>
              <a:t> initiatives</a:t>
            </a:r>
            <a:endParaRPr lang="en-US" sz="4000" b="1" kern="0" dirty="0">
              <a:solidFill>
                <a:srgbClr val="FF0000"/>
              </a:solidFill>
              <a:latin typeface="IBM Plex Sans Light"/>
            </a:endParaRPr>
          </a:p>
        </p:txBody>
      </p:sp>
      <p:sp>
        <p:nvSpPr>
          <p:cNvPr id="10" name="Rectangle 9">
            <a:extLst>
              <a:ext uri="{FF2B5EF4-FFF2-40B4-BE49-F238E27FC236}">
                <a16:creationId xmlns:a16="http://schemas.microsoft.com/office/drawing/2014/main" id="{253568CF-83C9-CC69-C4C7-7A0480418BBE}"/>
              </a:ext>
            </a:extLst>
          </p:cNvPr>
          <p:cNvSpPr/>
          <p:nvPr/>
        </p:nvSpPr>
        <p:spPr bwMode="auto">
          <a:xfrm>
            <a:off x="19091403" y="1509916"/>
            <a:ext cx="4846293" cy="10101336"/>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274285" rIns="274285" bIns="274285" numCol="1" rtlCol="0" anchor="t" anchorCtr="0" compatLnSpc="1">
            <a:prstTxWarp prst="textNoShape">
              <a:avLst/>
            </a:prstTxWarp>
          </a:bodyPr>
          <a:lstStyle/>
          <a:p>
            <a:pPr defTabSz="2437884">
              <a:defRPr/>
            </a:pPr>
            <a:r>
              <a:rPr lang="en-US" sz="4800" b="1" kern="100" dirty="0">
                <a:solidFill>
                  <a:srgbClr val="000000"/>
                </a:solidFill>
                <a:latin typeface="IBM Plex Sans"/>
                <a:cs typeface="Times New Roman"/>
              </a:rPr>
              <a:t>watson</a:t>
            </a:r>
            <a:r>
              <a:rPr lang="en-US" sz="4800" b="1" kern="100" dirty="0">
                <a:solidFill>
                  <a:srgbClr val="0F62FE"/>
                </a:solidFill>
                <a:latin typeface="IBM Plex Sans"/>
                <a:cs typeface="Times New Roman"/>
              </a:rPr>
              <a:t>x</a:t>
            </a:r>
            <a:r>
              <a:rPr lang="en-US" sz="4000" kern="100" dirty="0">
                <a:solidFill>
                  <a:srgbClr val="000000"/>
                </a:solidFill>
                <a:latin typeface="IBM Plex Sans Light"/>
                <a:cs typeface="Times New Roman"/>
              </a:rPr>
              <a:t>™</a:t>
            </a:r>
            <a:endParaRPr lang="en-US" sz="2701" dirty="0">
              <a:solidFill>
                <a:srgbClr val="FFFFFF"/>
              </a:solidFill>
              <a:latin typeface="IBM Plex Sans Light"/>
            </a:endParaRPr>
          </a:p>
          <a:p>
            <a:pPr defTabSz="2437884">
              <a:defRPr/>
            </a:pPr>
            <a:endParaRPr lang="en-US" sz="2400" b="1" kern="100" dirty="0">
              <a:solidFill>
                <a:srgbClr val="000000"/>
              </a:solidFill>
              <a:latin typeface="IBM Plex Sans"/>
              <a:cs typeface="Times New Roman"/>
            </a:endParaRPr>
          </a:p>
          <a:p>
            <a:pPr defTabSz="2437884">
              <a:defRPr/>
            </a:pPr>
            <a:r>
              <a:rPr lang="en-US" sz="2400" kern="0" dirty="0">
                <a:solidFill>
                  <a:srgbClr val="000000"/>
                </a:solidFill>
                <a:latin typeface="IBM Plex Sans Light"/>
                <a:sym typeface="IBM Plex Sans Light"/>
              </a:rPr>
              <a:t>Scale and accelerate the impact of AI with trusted data</a:t>
            </a:r>
          </a:p>
          <a:p>
            <a:pPr defTabSz="2437884">
              <a:defRPr/>
            </a:pPr>
            <a:endParaRPr lang="en-US" sz="2400" b="1" kern="100" dirty="0">
              <a:solidFill>
                <a:srgbClr val="000000"/>
              </a:solidFill>
              <a:latin typeface="IBM Plex Sans"/>
              <a:cs typeface="Times New Roman"/>
            </a:endParaRPr>
          </a:p>
          <a:p>
            <a:pPr defTabSz="2437884">
              <a:defRPr/>
            </a:pPr>
            <a:endParaRPr lang="en-US" sz="2400" b="1" kern="100" dirty="0">
              <a:solidFill>
                <a:srgbClr val="000000"/>
              </a:solidFill>
              <a:latin typeface="IBM Plex Sans"/>
              <a:cs typeface="Times New Roman"/>
            </a:endParaRPr>
          </a:p>
          <a:p>
            <a:pPr defTabSz="2437884">
              <a:defRPr/>
            </a:pPr>
            <a:r>
              <a:rPr lang="en-US" sz="2400" b="1" kern="100" dirty="0">
                <a:solidFill>
                  <a:srgbClr val="000000"/>
                </a:solidFill>
                <a:latin typeface="IBM Plex Sans"/>
                <a:cs typeface="Times New Roman"/>
              </a:rPr>
              <a:t>AI and Data Platform</a:t>
            </a:r>
            <a:endParaRPr lang="en-US" sz="2701" dirty="0">
              <a:solidFill>
                <a:srgbClr val="FFFFFF"/>
              </a:solidFill>
              <a:latin typeface="IBM Plex Sans"/>
            </a:endParaRPr>
          </a:p>
          <a:p>
            <a:pPr defTabSz="2437884">
              <a:defRPr/>
            </a:pPr>
            <a:endParaRPr lang="en-US" sz="2000" kern="100" dirty="0">
              <a:solidFill>
                <a:srgbClr val="000000"/>
              </a:solidFill>
              <a:latin typeface="IBM Plex Sans"/>
              <a:cs typeface="Times New Roman"/>
            </a:endParaRPr>
          </a:p>
          <a:p>
            <a:pPr defTabSz="2437884">
              <a:defRPr/>
            </a:pPr>
            <a:r>
              <a:rPr lang="en-US" sz="2000" kern="100" dirty="0">
                <a:solidFill>
                  <a:srgbClr val="000000"/>
                </a:solidFill>
                <a:latin typeface="IBM Plex Sans"/>
                <a:cs typeface="Times New Roman"/>
              </a:rPr>
              <a:t>watson</a:t>
            </a:r>
            <a:r>
              <a:rPr lang="en-US" sz="2000" kern="100" dirty="0">
                <a:solidFill>
                  <a:srgbClr val="0F62FE"/>
                </a:solidFill>
                <a:latin typeface="IBM Plex Sans"/>
                <a:cs typeface="Times New Roman"/>
              </a:rPr>
              <a:t>x</a:t>
            </a:r>
            <a:r>
              <a:rPr lang="en-US" sz="2000" kern="100" dirty="0">
                <a:solidFill>
                  <a:srgbClr val="000000"/>
                </a:solidFill>
                <a:latin typeface="IBM Plex Sans"/>
                <a:cs typeface="Times New Roman"/>
              </a:rPr>
              <a:t>.ai</a:t>
            </a:r>
            <a:endParaRPr lang="en-US" sz="2701" dirty="0">
              <a:solidFill>
                <a:srgbClr val="FFFFFF"/>
              </a:solidFill>
              <a:latin typeface="IBM Plex Sans"/>
            </a:endParaRPr>
          </a:p>
          <a:p>
            <a:pPr defTabSz="2437884">
              <a:defRPr/>
            </a:pPr>
            <a:r>
              <a:rPr lang="en-US" sz="2000" kern="100" dirty="0" err="1">
                <a:solidFill>
                  <a:srgbClr val="000000"/>
                </a:solidFill>
                <a:latin typeface="IBM Plex Sans"/>
                <a:cs typeface="Times New Roman"/>
              </a:rPr>
              <a:t>watson</a:t>
            </a:r>
            <a:r>
              <a:rPr lang="en-US" sz="2000" kern="100" dirty="0" err="1">
                <a:solidFill>
                  <a:srgbClr val="0F62FE"/>
                </a:solidFill>
                <a:latin typeface="IBM Plex Sans"/>
                <a:cs typeface="Times New Roman"/>
              </a:rPr>
              <a:t>x</a:t>
            </a:r>
            <a:r>
              <a:rPr lang="en-US" sz="2000" kern="100" dirty="0" err="1">
                <a:solidFill>
                  <a:srgbClr val="000000"/>
                </a:solidFill>
                <a:latin typeface="IBM Plex Sans"/>
                <a:cs typeface="Times New Roman"/>
              </a:rPr>
              <a:t>.data</a:t>
            </a:r>
            <a:endParaRPr lang="en-US" sz="2701" dirty="0" err="1">
              <a:solidFill>
                <a:srgbClr val="FFFFFF"/>
              </a:solidFill>
              <a:latin typeface="IBM Plex Sans"/>
            </a:endParaRPr>
          </a:p>
          <a:p>
            <a:pPr defTabSz="2437884">
              <a:defRPr/>
            </a:pPr>
            <a:r>
              <a:rPr lang="en-US" sz="2000" kern="100" dirty="0" err="1">
                <a:solidFill>
                  <a:srgbClr val="000000"/>
                </a:solidFill>
                <a:latin typeface="IBM Plex Sans"/>
                <a:cs typeface="Times New Roman"/>
              </a:rPr>
              <a:t>watson</a:t>
            </a:r>
            <a:r>
              <a:rPr lang="en-US" sz="2000" kern="100" dirty="0" err="1">
                <a:solidFill>
                  <a:srgbClr val="0F62FE"/>
                </a:solidFill>
                <a:latin typeface="IBM Plex Sans"/>
                <a:cs typeface="Times New Roman"/>
              </a:rPr>
              <a:t>x</a:t>
            </a:r>
            <a:r>
              <a:rPr lang="en-US" sz="2000" kern="100" dirty="0" err="1">
                <a:solidFill>
                  <a:srgbClr val="000000"/>
                </a:solidFill>
                <a:latin typeface="IBM Plex Sans"/>
                <a:cs typeface="Times New Roman"/>
              </a:rPr>
              <a:t>.governance</a:t>
            </a:r>
            <a:endParaRPr lang="en-US" sz="2701" dirty="0" err="1">
              <a:solidFill>
                <a:srgbClr val="FFFFFF"/>
              </a:solidFill>
              <a:latin typeface="IBM Plex Sans"/>
            </a:endParaRPr>
          </a:p>
          <a:p>
            <a:pPr defTabSz="2437884">
              <a:defRPr/>
            </a:pPr>
            <a:endParaRPr lang="en-US" sz="2400" b="1" kern="100" dirty="0">
              <a:solidFill>
                <a:srgbClr val="000000"/>
              </a:solidFill>
              <a:latin typeface="IBM Plex Sans"/>
              <a:cs typeface="Times New Roman"/>
            </a:endParaRPr>
          </a:p>
          <a:p>
            <a:pPr defTabSz="2437884">
              <a:defRPr/>
            </a:pPr>
            <a:endParaRPr lang="en-US" sz="2400" b="1" kern="100" dirty="0">
              <a:solidFill>
                <a:srgbClr val="000000"/>
              </a:solidFill>
              <a:latin typeface="IBM Plex Sans"/>
              <a:cs typeface="Times New Roman"/>
            </a:endParaRPr>
          </a:p>
          <a:p>
            <a:pPr defTabSz="2437884">
              <a:defRPr/>
            </a:pPr>
            <a:endParaRPr lang="en-US" sz="2400" b="1" kern="100" dirty="0">
              <a:solidFill>
                <a:srgbClr val="000000"/>
              </a:solidFill>
              <a:latin typeface="IBM Plex Sans"/>
              <a:cs typeface="Times New Roman"/>
            </a:endParaRPr>
          </a:p>
          <a:p>
            <a:pPr defTabSz="2437884">
              <a:defRPr/>
            </a:pPr>
            <a:r>
              <a:rPr lang="en-US" sz="2400" b="1" kern="100" dirty="0">
                <a:solidFill>
                  <a:srgbClr val="000000"/>
                </a:solidFill>
                <a:latin typeface="IBM Plex Sans"/>
                <a:cs typeface="Times New Roman"/>
              </a:rPr>
              <a:t>AI Assistants</a:t>
            </a:r>
            <a:endParaRPr lang="en-US" sz="2701" dirty="0">
              <a:solidFill>
                <a:srgbClr val="FFFFFF"/>
              </a:solidFill>
              <a:latin typeface="IBM Plex Sans Light"/>
            </a:endParaRPr>
          </a:p>
          <a:p>
            <a:pPr defTabSz="2437884">
              <a:defRPr/>
            </a:pPr>
            <a:endParaRPr lang="en-US" sz="2000" kern="100" dirty="0">
              <a:solidFill>
                <a:srgbClr val="000000"/>
              </a:solidFill>
              <a:latin typeface="IBM Plex Sans"/>
              <a:cs typeface="Times New Roman"/>
            </a:endParaRPr>
          </a:p>
          <a:p>
            <a:pPr defTabSz="2437884">
              <a:defRPr/>
            </a:pPr>
            <a:r>
              <a:rPr lang="en-US" sz="2000" kern="100" dirty="0" err="1">
                <a:solidFill>
                  <a:srgbClr val="000000"/>
                </a:solidFill>
                <a:latin typeface="IBM Plex Sans"/>
                <a:cs typeface="Times New Roman"/>
              </a:rPr>
              <a:t>watson</a:t>
            </a:r>
            <a:r>
              <a:rPr lang="en-US" sz="2000" kern="100" dirty="0" err="1">
                <a:solidFill>
                  <a:srgbClr val="0F62FE"/>
                </a:solidFill>
                <a:latin typeface="IBM Plex Sans"/>
                <a:cs typeface="Times New Roman"/>
              </a:rPr>
              <a:t>x</a:t>
            </a:r>
            <a:r>
              <a:rPr lang="en-US" sz="2000" kern="100" dirty="0">
                <a:solidFill>
                  <a:srgbClr val="000000"/>
                </a:solidFill>
                <a:latin typeface="IBM Plex Sans"/>
                <a:cs typeface="Times New Roman"/>
              </a:rPr>
              <a:t> Orchestrate </a:t>
            </a:r>
            <a:endParaRPr lang="en-US" sz="2701" dirty="0">
              <a:solidFill>
                <a:srgbClr val="FFFFFF"/>
              </a:solidFill>
              <a:latin typeface="IBM Plex Sans Light"/>
            </a:endParaRPr>
          </a:p>
          <a:p>
            <a:pPr defTabSz="2437884">
              <a:defRPr/>
            </a:pPr>
            <a:r>
              <a:rPr lang="en-US" sz="2000" kern="100" dirty="0" err="1">
                <a:solidFill>
                  <a:srgbClr val="000000"/>
                </a:solidFill>
                <a:latin typeface="IBM Plex Sans"/>
                <a:cs typeface="Times New Roman"/>
              </a:rPr>
              <a:t>watson</a:t>
            </a:r>
            <a:r>
              <a:rPr lang="en-US" sz="2000" kern="100" dirty="0" err="1">
                <a:solidFill>
                  <a:srgbClr val="0F62FE"/>
                </a:solidFill>
                <a:latin typeface="IBM Plex Sans"/>
                <a:cs typeface="Times New Roman"/>
              </a:rPr>
              <a:t>x</a:t>
            </a:r>
            <a:r>
              <a:rPr lang="en-US" sz="2000" kern="100" dirty="0">
                <a:solidFill>
                  <a:srgbClr val="000000"/>
                </a:solidFill>
                <a:latin typeface="IBM Plex Sans"/>
                <a:cs typeface="Times New Roman"/>
              </a:rPr>
              <a:t> Assistant</a:t>
            </a:r>
            <a:endParaRPr lang="en-US" sz="2701" dirty="0">
              <a:solidFill>
                <a:srgbClr val="FFFFFF"/>
              </a:solidFill>
              <a:latin typeface="IBM Plex Sans"/>
            </a:endParaRPr>
          </a:p>
          <a:p>
            <a:pPr defTabSz="2437884">
              <a:defRPr/>
            </a:pPr>
            <a:r>
              <a:rPr lang="en-US" sz="2000" kern="100" dirty="0" err="1">
                <a:solidFill>
                  <a:srgbClr val="000000"/>
                </a:solidFill>
                <a:latin typeface="IBM Plex Sans"/>
                <a:cs typeface="Times New Roman"/>
              </a:rPr>
              <a:t>watson</a:t>
            </a:r>
            <a:r>
              <a:rPr lang="en-US" sz="2000" kern="100" dirty="0" err="1">
                <a:solidFill>
                  <a:srgbClr val="0F62FE"/>
                </a:solidFill>
                <a:latin typeface="IBM Plex Sans"/>
                <a:cs typeface="Times New Roman"/>
              </a:rPr>
              <a:t>x</a:t>
            </a:r>
            <a:r>
              <a:rPr lang="en-US" sz="2000" kern="100" dirty="0">
                <a:solidFill>
                  <a:srgbClr val="0F62FE"/>
                </a:solidFill>
                <a:latin typeface="IBM Plex Sans"/>
                <a:cs typeface="Times New Roman"/>
              </a:rPr>
              <a:t> </a:t>
            </a:r>
            <a:r>
              <a:rPr lang="en-US" sz="2000" kern="100" dirty="0">
                <a:solidFill>
                  <a:srgbClr val="000000"/>
                </a:solidFill>
                <a:latin typeface="IBM Plex Sans"/>
                <a:cs typeface="Times New Roman"/>
              </a:rPr>
              <a:t>Code Assistant</a:t>
            </a:r>
            <a:endParaRPr lang="en-US" sz="2701" dirty="0">
              <a:solidFill>
                <a:srgbClr val="FFFFFF"/>
              </a:solidFill>
              <a:latin typeface="IBM Plex Sans"/>
            </a:endParaRPr>
          </a:p>
          <a:p>
            <a:pPr defTabSz="2437884">
              <a:lnSpc>
                <a:spcPct val="110000"/>
              </a:lnSpc>
              <a:defRPr/>
            </a:pPr>
            <a:endParaRPr lang="en-US" sz="2400" b="1" kern="100" dirty="0">
              <a:solidFill>
                <a:srgbClr val="000000"/>
              </a:solidFill>
              <a:latin typeface="IBM Plex Sans" panose="020B0503050203000203" pitchFamily="34" charset="0"/>
              <a:cs typeface="Times New Roman"/>
            </a:endParaRPr>
          </a:p>
        </p:txBody>
      </p:sp>
      <p:sp>
        <p:nvSpPr>
          <p:cNvPr id="11" name="Rectangle 10">
            <a:extLst>
              <a:ext uri="{FF2B5EF4-FFF2-40B4-BE49-F238E27FC236}">
                <a16:creationId xmlns:a16="http://schemas.microsoft.com/office/drawing/2014/main" id="{4214C0E5-3A89-2DF6-D2D6-2AB612396FE5}"/>
              </a:ext>
            </a:extLst>
          </p:cNvPr>
          <p:cNvSpPr/>
          <p:nvPr/>
        </p:nvSpPr>
        <p:spPr bwMode="auto">
          <a:xfrm>
            <a:off x="7647998" y="1477212"/>
            <a:ext cx="7012741" cy="10134045"/>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274285" rIns="274285" bIns="274285" numCol="1" rtlCol="0" anchor="t" anchorCtr="0" compatLnSpc="1">
            <a:prstTxWarp prst="textNoShape">
              <a:avLst/>
            </a:prstTxWarp>
          </a:bodyPr>
          <a:lstStyle/>
          <a:p>
            <a:pPr defTabSz="2437884">
              <a:lnSpc>
                <a:spcPct val="110000"/>
              </a:lnSpc>
              <a:buSzPct val="100000"/>
              <a:defRPr/>
            </a:pPr>
            <a:r>
              <a:rPr lang="en-US" sz="2400" b="1" kern="0" dirty="0">
                <a:solidFill>
                  <a:srgbClr val="000000"/>
                </a:solidFill>
                <a:latin typeface="IBM Plex Sans" panose="020B0503050203000203" pitchFamily="34" charset="0"/>
                <a:sym typeface="IBM Plex Sans Light"/>
              </a:rPr>
              <a:t>Data Fabric</a:t>
            </a:r>
          </a:p>
        </p:txBody>
      </p:sp>
      <p:sp>
        <p:nvSpPr>
          <p:cNvPr id="12" name="Title 1">
            <a:extLst>
              <a:ext uri="{FF2B5EF4-FFF2-40B4-BE49-F238E27FC236}">
                <a16:creationId xmlns:a16="http://schemas.microsoft.com/office/drawing/2014/main" id="{BF929CD1-B1DD-9991-53AA-8E198BCF3BA8}"/>
              </a:ext>
            </a:extLst>
          </p:cNvPr>
          <p:cNvSpPr>
            <a:spLocks noGrp="1"/>
          </p:cNvSpPr>
          <p:nvPr>
            <p:ph type="title"/>
          </p:nvPr>
        </p:nvSpPr>
        <p:spPr>
          <a:xfrm>
            <a:off x="8580306" y="10801013"/>
            <a:ext cx="3903949" cy="465787"/>
          </a:xfrm>
        </p:spPr>
        <p:txBody>
          <a:bodyPr>
            <a:normAutofit fontScale="90000"/>
          </a:bodyPr>
          <a:lstStyle/>
          <a:p>
            <a:r>
              <a:rPr lang="en-US" sz="2000" dirty="0">
                <a:latin typeface="IBM Plex Sans" panose="020B0503050203000203" pitchFamily="34" charset="0"/>
              </a:rPr>
              <a:t>IBM Cloud Pak for Data</a:t>
            </a:r>
            <a:br>
              <a:rPr lang="en-US" sz="2400" dirty="0"/>
            </a:br>
            <a:endParaRPr lang="en-US" sz="2000" dirty="0"/>
          </a:p>
        </p:txBody>
      </p:sp>
      <p:sp>
        <p:nvSpPr>
          <p:cNvPr id="29" name="Rectangle 28">
            <a:extLst>
              <a:ext uri="{FF2B5EF4-FFF2-40B4-BE49-F238E27FC236}">
                <a16:creationId xmlns:a16="http://schemas.microsoft.com/office/drawing/2014/main" id="{8AE55B64-3CC2-55CE-3ADB-0BEFB65E77E2}"/>
              </a:ext>
            </a:extLst>
          </p:cNvPr>
          <p:cNvSpPr/>
          <p:nvPr/>
        </p:nvSpPr>
        <p:spPr bwMode="auto">
          <a:xfrm>
            <a:off x="7647998" y="1457992"/>
            <a:ext cx="95472" cy="993317"/>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209" fontAlgn="base">
              <a:spcBef>
                <a:spcPct val="0"/>
              </a:spcBef>
              <a:spcAft>
                <a:spcPct val="0"/>
              </a:spcAft>
              <a:defRPr/>
            </a:pPr>
            <a:endParaRPr lang="en-US" sz="1400">
              <a:solidFill>
                <a:srgbClr val="FFFFFF"/>
              </a:solidFill>
              <a:latin typeface="IBM Plex Sans Light"/>
            </a:endParaRPr>
          </a:p>
        </p:txBody>
      </p:sp>
      <p:pic>
        <p:nvPicPr>
          <p:cNvPr id="30" name="Picture 29" descr="A blue hexagon with dots&#10;&#10;Description automatically generated with low confidence">
            <a:extLst>
              <a:ext uri="{FF2B5EF4-FFF2-40B4-BE49-F238E27FC236}">
                <a16:creationId xmlns:a16="http://schemas.microsoft.com/office/drawing/2014/main" id="{4B57A10E-BB78-2598-A98B-64F017CBBEFB}"/>
              </a:ext>
            </a:extLst>
          </p:cNvPr>
          <p:cNvPicPr>
            <a:picLocks noChangeAspect="1"/>
          </p:cNvPicPr>
          <p:nvPr/>
        </p:nvPicPr>
        <p:blipFill>
          <a:blip r:embed="rId3"/>
          <a:stretch>
            <a:fillRect/>
          </a:stretch>
        </p:blipFill>
        <p:spPr>
          <a:xfrm>
            <a:off x="7824251" y="10607091"/>
            <a:ext cx="647477" cy="647477"/>
          </a:xfrm>
          <a:prstGeom prst="rect">
            <a:avLst/>
          </a:prstGeom>
        </p:spPr>
      </p:pic>
      <p:cxnSp>
        <p:nvCxnSpPr>
          <p:cNvPr id="25" name="Straight Connector 24">
            <a:extLst>
              <a:ext uri="{FF2B5EF4-FFF2-40B4-BE49-F238E27FC236}">
                <a16:creationId xmlns:a16="http://schemas.microsoft.com/office/drawing/2014/main" id="{132A7FE5-87EF-15DD-A5A1-B93988CA136E}"/>
              </a:ext>
            </a:extLst>
          </p:cNvPr>
          <p:cNvCxnSpPr>
            <a:cxnSpLocks/>
            <a:stCxn id="44" idx="2"/>
          </p:cNvCxnSpPr>
          <p:nvPr/>
        </p:nvCxnSpPr>
        <p:spPr>
          <a:xfrm flipH="1">
            <a:off x="3641318" y="4621183"/>
            <a:ext cx="16261" cy="4661859"/>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03435EC-7980-7C16-EF8E-1759280B7567}"/>
              </a:ext>
            </a:extLst>
          </p:cNvPr>
          <p:cNvSpPr/>
          <p:nvPr/>
        </p:nvSpPr>
        <p:spPr bwMode="auto">
          <a:xfrm>
            <a:off x="19091400" y="1524659"/>
            <a:ext cx="95472" cy="993317"/>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209" fontAlgn="base">
              <a:spcBef>
                <a:spcPct val="0"/>
              </a:spcBef>
              <a:spcAft>
                <a:spcPct val="0"/>
              </a:spcAft>
              <a:defRPr/>
            </a:pPr>
            <a:endParaRPr lang="en-US" sz="1400">
              <a:solidFill>
                <a:srgbClr val="FFFFFF"/>
              </a:solidFill>
              <a:latin typeface="IBM Plex Sans Light"/>
            </a:endParaRPr>
          </a:p>
        </p:txBody>
      </p:sp>
      <p:sp>
        <p:nvSpPr>
          <p:cNvPr id="49" name="Rounded Rectangle 48">
            <a:extLst>
              <a:ext uri="{FF2B5EF4-FFF2-40B4-BE49-F238E27FC236}">
                <a16:creationId xmlns:a16="http://schemas.microsoft.com/office/drawing/2014/main" id="{12C6C47F-C151-F15F-054C-AAF5EBCB01CC}"/>
              </a:ext>
            </a:extLst>
          </p:cNvPr>
          <p:cNvSpPr/>
          <p:nvPr/>
        </p:nvSpPr>
        <p:spPr bwMode="auto">
          <a:xfrm>
            <a:off x="934471" y="9190688"/>
            <a:ext cx="5446227" cy="208930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274285" bIns="274285" numCol="1" rtlCol="0" anchor="t" anchorCtr="0" compatLnSpc="1">
            <a:prstTxWarp prst="textNoShape">
              <a:avLst/>
            </a:prstTxWarp>
          </a:bodyPr>
          <a:lstStyle/>
          <a:p>
            <a:pPr defTabSz="2437884">
              <a:lnSpc>
                <a:spcPct val="110000"/>
              </a:lnSpc>
              <a:spcAft>
                <a:spcPts val="600"/>
              </a:spcAft>
              <a:buSzPct val="100000"/>
              <a:defRPr/>
            </a:pPr>
            <a:r>
              <a:rPr lang="en-US" sz="2000" b="1" kern="100" dirty="0">
                <a:solidFill>
                  <a:srgbClr val="000000"/>
                </a:solidFill>
                <a:latin typeface="IBM Plex Sans" panose="020B0503050203000203" pitchFamily="34" charset="0"/>
                <a:cs typeface="Times New Roman" panose="02020603050405020304" pitchFamily="18" charset="0"/>
                <a:sym typeface="IBM Plex Sans Light"/>
              </a:rPr>
              <a:t>3rd party databases</a:t>
            </a:r>
          </a:p>
        </p:txBody>
      </p:sp>
      <p:pic>
        <p:nvPicPr>
          <p:cNvPr id="32" name="Picture 31">
            <a:extLst>
              <a:ext uri="{FF2B5EF4-FFF2-40B4-BE49-F238E27FC236}">
                <a16:creationId xmlns:a16="http://schemas.microsoft.com/office/drawing/2014/main" id="{4DF15C7A-F185-7F14-AED2-92AD1097DCB5}"/>
              </a:ext>
            </a:extLst>
          </p:cNvPr>
          <p:cNvPicPr>
            <a:picLocks noChangeAspect="1"/>
          </p:cNvPicPr>
          <p:nvPr/>
        </p:nvPicPr>
        <p:blipFill rotWithShape="1">
          <a:blip r:embed="rId4">
            <a:clrChange>
              <a:clrFrom>
                <a:srgbClr val="FFFFFF"/>
              </a:clrFrom>
              <a:clrTo>
                <a:srgbClr val="FFFFFF">
                  <a:alpha val="0"/>
                </a:srgbClr>
              </a:clrTo>
            </a:clrChange>
          </a:blip>
          <a:srcRect t="31543" r="2669" b="31543"/>
          <a:stretch/>
        </p:blipFill>
        <p:spPr>
          <a:xfrm>
            <a:off x="1143875" y="10653880"/>
            <a:ext cx="908363" cy="279915"/>
          </a:xfrm>
          <a:prstGeom prst="rect">
            <a:avLst/>
          </a:prstGeom>
        </p:spPr>
      </p:pic>
      <p:pic>
        <p:nvPicPr>
          <p:cNvPr id="37" name="Picture 36">
            <a:extLst>
              <a:ext uri="{FF2B5EF4-FFF2-40B4-BE49-F238E27FC236}">
                <a16:creationId xmlns:a16="http://schemas.microsoft.com/office/drawing/2014/main" id="{358CD386-307B-D4E2-322C-F7FF42DEBEAB}"/>
              </a:ext>
            </a:extLst>
          </p:cNvPr>
          <p:cNvPicPr>
            <a:picLocks noChangeAspect="1"/>
          </p:cNvPicPr>
          <p:nvPr/>
        </p:nvPicPr>
        <p:blipFill>
          <a:blip r:embed="rId5"/>
          <a:stretch>
            <a:fillRect/>
          </a:stretch>
        </p:blipFill>
        <p:spPr>
          <a:xfrm>
            <a:off x="3733898" y="10715131"/>
            <a:ext cx="376749" cy="228741"/>
          </a:xfrm>
          <a:prstGeom prst="rect">
            <a:avLst/>
          </a:prstGeom>
        </p:spPr>
      </p:pic>
      <p:pic>
        <p:nvPicPr>
          <p:cNvPr id="40" name="Picture 39">
            <a:extLst>
              <a:ext uri="{FF2B5EF4-FFF2-40B4-BE49-F238E27FC236}">
                <a16:creationId xmlns:a16="http://schemas.microsoft.com/office/drawing/2014/main" id="{451317BC-379B-35E1-0838-0E7CC772EB8F}"/>
              </a:ext>
            </a:extLst>
          </p:cNvPr>
          <p:cNvPicPr>
            <a:picLocks noChangeAspect="1"/>
          </p:cNvPicPr>
          <p:nvPr/>
        </p:nvPicPr>
        <p:blipFill>
          <a:blip r:embed="rId6"/>
          <a:stretch>
            <a:fillRect/>
          </a:stretch>
        </p:blipFill>
        <p:spPr>
          <a:xfrm>
            <a:off x="3242184" y="10671696"/>
            <a:ext cx="324736" cy="324736"/>
          </a:xfrm>
          <a:prstGeom prst="rect">
            <a:avLst/>
          </a:prstGeom>
        </p:spPr>
      </p:pic>
      <p:pic>
        <p:nvPicPr>
          <p:cNvPr id="46" name="Picture 45">
            <a:extLst>
              <a:ext uri="{FF2B5EF4-FFF2-40B4-BE49-F238E27FC236}">
                <a16:creationId xmlns:a16="http://schemas.microsoft.com/office/drawing/2014/main" id="{35D6C2A4-FC6C-6047-D197-80A30CCC4C47}"/>
              </a:ext>
            </a:extLst>
          </p:cNvPr>
          <p:cNvPicPr>
            <a:picLocks noChangeAspect="1"/>
          </p:cNvPicPr>
          <p:nvPr/>
        </p:nvPicPr>
        <p:blipFill>
          <a:blip r:embed="rId7"/>
          <a:stretch>
            <a:fillRect/>
          </a:stretch>
        </p:blipFill>
        <p:spPr>
          <a:xfrm>
            <a:off x="2646554" y="10667479"/>
            <a:ext cx="280285" cy="280285"/>
          </a:xfrm>
          <a:prstGeom prst="rect">
            <a:avLst/>
          </a:prstGeom>
        </p:spPr>
      </p:pic>
      <p:pic>
        <p:nvPicPr>
          <p:cNvPr id="50" name="Picture 49">
            <a:extLst>
              <a:ext uri="{FF2B5EF4-FFF2-40B4-BE49-F238E27FC236}">
                <a16:creationId xmlns:a16="http://schemas.microsoft.com/office/drawing/2014/main" id="{D8EA3162-135D-3434-FC17-B55FC90600E4}"/>
              </a:ext>
            </a:extLst>
          </p:cNvPr>
          <p:cNvPicPr>
            <a:picLocks noChangeAspect="1"/>
          </p:cNvPicPr>
          <p:nvPr/>
        </p:nvPicPr>
        <p:blipFill>
          <a:blip r:embed="rId8"/>
          <a:stretch>
            <a:fillRect/>
          </a:stretch>
        </p:blipFill>
        <p:spPr>
          <a:xfrm>
            <a:off x="2134323" y="10624165"/>
            <a:ext cx="324736" cy="324736"/>
          </a:xfrm>
          <a:prstGeom prst="rect">
            <a:avLst/>
          </a:prstGeom>
        </p:spPr>
      </p:pic>
      <p:pic>
        <p:nvPicPr>
          <p:cNvPr id="51" name="Image" descr="Image">
            <a:extLst>
              <a:ext uri="{FF2B5EF4-FFF2-40B4-BE49-F238E27FC236}">
                <a16:creationId xmlns:a16="http://schemas.microsoft.com/office/drawing/2014/main" id="{056217CD-FD0C-D972-5B10-829419095095}"/>
              </a:ext>
            </a:extLst>
          </p:cNvPr>
          <p:cNvPicPr>
            <a:picLocks noChangeAspect="1"/>
          </p:cNvPicPr>
          <p:nvPr/>
        </p:nvPicPr>
        <p:blipFill>
          <a:blip r:embed="rId9"/>
          <a:stretch>
            <a:fillRect/>
          </a:stretch>
        </p:blipFill>
        <p:spPr>
          <a:xfrm>
            <a:off x="2248994" y="10024323"/>
            <a:ext cx="441571" cy="408741"/>
          </a:xfrm>
          <a:prstGeom prst="rect">
            <a:avLst/>
          </a:prstGeom>
          <a:ln w="12700" cap="flat">
            <a:noFill/>
            <a:miter lim="400000"/>
          </a:ln>
          <a:effectLst/>
        </p:spPr>
      </p:pic>
      <p:sp>
        <p:nvSpPr>
          <p:cNvPr id="73" name="Rounded Rectangle 72">
            <a:extLst>
              <a:ext uri="{FF2B5EF4-FFF2-40B4-BE49-F238E27FC236}">
                <a16:creationId xmlns:a16="http://schemas.microsoft.com/office/drawing/2014/main" id="{FA4C4ED1-329F-BE39-1624-03DA911EDBFC}"/>
              </a:ext>
            </a:extLst>
          </p:cNvPr>
          <p:cNvSpPr/>
          <p:nvPr/>
        </p:nvSpPr>
        <p:spPr bwMode="auto">
          <a:xfrm>
            <a:off x="15412938" y="3918064"/>
            <a:ext cx="3114781" cy="2526064"/>
          </a:xfrm>
          <a:prstGeom prst="roundRect">
            <a:avLst>
              <a:gd name="adj" fmla="val 1720"/>
            </a:avLst>
          </a:prstGeom>
          <a:solidFill>
            <a:schemeClr val="bg1"/>
          </a:solidFill>
          <a:ln w="15875">
            <a:solidFill>
              <a:srgbClr val="133D1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548640" bIns="274285" numCol="1" rtlCol="0" anchor="t" anchorCtr="0" compatLnSpc="1">
            <a:prstTxWarp prst="textNoShape">
              <a:avLst/>
            </a:prstTxWarp>
          </a:bodyPr>
          <a:lstStyle/>
          <a:p>
            <a:pPr defTabSz="2437884">
              <a:lnSpc>
                <a:spcPct val="110000"/>
              </a:lnSpc>
              <a:spcAft>
                <a:spcPts val="600"/>
              </a:spcAft>
              <a:buSzPct val="100000"/>
              <a:defRPr/>
            </a:pPr>
            <a:r>
              <a:rPr lang="en-US" sz="2400" b="1" kern="0" dirty="0">
                <a:solidFill>
                  <a:srgbClr val="000000"/>
                </a:solidFill>
                <a:latin typeface="IBM Plex Sans" panose="020B0503050203000203" pitchFamily="34" charset="0"/>
                <a:sym typeface="IBM Plex Sans Light"/>
              </a:rPr>
              <a:t>Data</a:t>
            </a:r>
          </a:p>
          <a:p>
            <a:pPr defTabSz="2437884">
              <a:lnSpc>
                <a:spcPct val="110000"/>
              </a:lnSpc>
              <a:spcAft>
                <a:spcPts val="600"/>
              </a:spcAft>
              <a:buSzPct val="100000"/>
              <a:defRPr/>
            </a:pPr>
            <a:r>
              <a:rPr lang="en-US" sz="2000" kern="0" dirty="0">
                <a:solidFill>
                  <a:srgbClr val="000000"/>
                </a:solidFill>
                <a:latin typeface="IBM Plex Sans" panose="020B0503050203000203" pitchFamily="34" charset="0"/>
                <a:sym typeface="IBM Plex Sans Light"/>
              </a:rPr>
              <a:t>Delivering quality data to consumers and users</a:t>
            </a:r>
            <a:endParaRPr lang="en-US" sz="2000" kern="0" dirty="0">
              <a:solidFill>
                <a:srgbClr val="000000"/>
              </a:solidFill>
              <a:latin typeface="IBM Plex Sans Light" panose="020B0403050203000203" pitchFamily="34" charset="0"/>
              <a:sym typeface="IBM Plex Sans Light"/>
            </a:endParaRPr>
          </a:p>
        </p:txBody>
      </p:sp>
      <p:sp>
        <p:nvSpPr>
          <p:cNvPr id="78" name="Rounded Rectangle 77">
            <a:extLst>
              <a:ext uri="{FF2B5EF4-FFF2-40B4-BE49-F238E27FC236}">
                <a16:creationId xmlns:a16="http://schemas.microsoft.com/office/drawing/2014/main" id="{9C5EE122-2575-8C2D-61F0-587C0265AD60}"/>
              </a:ext>
            </a:extLst>
          </p:cNvPr>
          <p:cNvSpPr/>
          <p:nvPr/>
        </p:nvSpPr>
        <p:spPr bwMode="auto">
          <a:xfrm>
            <a:off x="15411968" y="7309585"/>
            <a:ext cx="3114779" cy="2526067"/>
          </a:xfrm>
          <a:prstGeom prst="roundRect">
            <a:avLst>
              <a:gd name="adj" fmla="val 2481"/>
            </a:avLst>
          </a:prstGeom>
          <a:solidFill>
            <a:schemeClr val="bg1"/>
          </a:solidFill>
          <a:ln w="15875">
            <a:solidFill>
              <a:srgbClr val="EA78B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548640" bIns="274285" numCol="1" rtlCol="0" anchor="t" anchorCtr="0" compatLnSpc="1">
            <a:prstTxWarp prst="textNoShape">
              <a:avLst/>
            </a:prstTxWarp>
          </a:bodyPr>
          <a:lstStyle/>
          <a:p>
            <a:pPr defTabSz="2437884">
              <a:lnSpc>
                <a:spcPct val="110000"/>
              </a:lnSpc>
              <a:spcAft>
                <a:spcPts val="600"/>
              </a:spcAft>
              <a:buSzPct val="100000"/>
              <a:defRPr/>
            </a:pPr>
            <a:r>
              <a:rPr lang="en-US" sz="2400" b="1" kern="0" dirty="0">
                <a:solidFill>
                  <a:srgbClr val="000000"/>
                </a:solidFill>
                <a:latin typeface="IBM Plex Sans" panose="020B0503050203000203" pitchFamily="34" charset="0"/>
                <a:sym typeface="IBM Plex Sans Light"/>
              </a:rPr>
              <a:t>AI</a:t>
            </a:r>
            <a:r>
              <a:rPr lang="en-US" sz="2000" b="1" kern="0" dirty="0">
                <a:solidFill>
                  <a:srgbClr val="000000"/>
                </a:solidFill>
                <a:latin typeface="IBM Plex Sans" panose="020B0503050203000203" pitchFamily="34" charset="0"/>
                <a:sym typeface="IBM Plex Sans Light"/>
              </a:rPr>
              <a:t> </a:t>
            </a:r>
          </a:p>
          <a:p>
            <a:pPr defTabSz="2437884">
              <a:lnSpc>
                <a:spcPct val="110000"/>
              </a:lnSpc>
              <a:spcAft>
                <a:spcPts val="600"/>
              </a:spcAft>
              <a:buSzPct val="100000"/>
              <a:defRPr/>
            </a:pPr>
            <a:r>
              <a:rPr lang="en-US" sz="2000" kern="0" dirty="0">
                <a:solidFill>
                  <a:srgbClr val="000000"/>
                </a:solidFill>
                <a:latin typeface="IBM Plex Sans" panose="020B0503050203000203" pitchFamily="34" charset="0"/>
                <a:sym typeface="IBM Plex Sans Light"/>
              </a:rPr>
              <a:t>Enabling data teams to be more productive with automated insights</a:t>
            </a:r>
            <a:endParaRPr lang="en-US" sz="2000" kern="0" dirty="0">
              <a:solidFill>
                <a:srgbClr val="000000"/>
              </a:solidFill>
              <a:latin typeface="IBM Plex Sans Light" panose="020B0403050203000203" pitchFamily="34" charset="0"/>
              <a:sym typeface="IBM Plex Sans Light"/>
            </a:endParaRPr>
          </a:p>
        </p:txBody>
      </p:sp>
      <p:pic>
        <p:nvPicPr>
          <p:cNvPr id="80" name="Picture 79" descr="A white line on a green background&#10;&#10;Description automatically generated">
            <a:extLst>
              <a:ext uri="{FF2B5EF4-FFF2-40B4-BE49-F238E27FC236}">
                <a16:creationId xmlns:a16="http://schemas.microsoft.com/office/drawing/2014/main" id="{63D4A27A-B0A1-2C3A-8159-C074606AF644}"/>
              </a:ext>
            </a:extLst>
          </p:cNvPr>
          <p:cNvPicPr>
            <a:picLocks noChangeAspect="1"/>
          </p:cNvPicPr>
          <p:nvPr/>
        </p:nvPicPr>
        <p:blipFill>
          <a:blip r:embed="rId10"/>
          <a:stretch>
            <a:fillRect/>
          </a:stretch>
        </p:blipFill>
        <p:spPr>
          <a:xfrm>
            <a:off x="17891746" y="3924656"/>
            <a:ext cx="635000" cy="660400"/>
          </a:xfrm>
          <a:prstGeom prst="rect">
            <a:avLst/>
          </a:prstGeom>
        </p:spPr>
      </p:pic>
      <p:pic>
        <p:nvPicPr>
          <p:cNvPr id="82" name="Picture 81" descr="A white brain on a pink background&#10;&#10;Description automatically generated">
            <a:extLst>
              <a:ext uri="{FF2B5EF4-FFF2-40B4-BE49-F238E27FC236}">
                <a16:creationId xmlns:a16="http://schemas.microsoft.com/office/drawing/2014/main" id="{545AA6F3-81F1-B9C8-92C0-DA9D247A5EE3}"/>
              </a:ext>
            </a:extLst>
          </p:cNvPr>
          <p:cNvPicPr>
            <a:picLocks noChangeAspect="1"/>
          </p:cNvPicPr>
          <p:nvPr/>
        </p:nvPicPr>
        <p:blipFill>
          <a:blip r:embed="rId11"/>
          <a:stretch>
            <a:fillRect/>
          </a:stretch>
        </p:blipFill>
        <p:spPr>
          <a:xfrm>
            <a:off x="17812370" y="7309583"/>
            <a:ext cx="685800" cy="685800"/>
          </a:xfrm>
          <a:prstGeom prst="rect">
            <a:avLst/>
          </a:prstGeom>
        </p:spPr>
      </p:pic>
      <p:sp>
        <p:nvSpPr>
          <p:cNvPr id="21" name="TextBox 20">
            <a:extLst>
              <a:ext uri="{FF2B5EF4-FFF2-40B4-BE49-F238E27FC236}">
                <a16:creationId xmlns:a16="http://schemas.microsoft.com/office/drawing/2014/main" id="{398830F8-1B03-C23D-5185-C55A9E79D06E}"/>
              </a:ext>
            </a:extLst>
          </p:cNvPr>
          <p:cNvSpPr txBox="1"/>
          <p:nvPr/>
        </p:nvSpPr>
        <p:spPr>
          <a:xfrm>
            <a:off x="7785218" y="2226243"/>
            <a:ext cx="5986749" cy="1188082"/>
          </a:xfrm>
          <a:prstGeom prst="rect">
            <a:avLst/>
          </a:prstGeom>
          <a:noFill/>
        </p:spPr>
        <p:txBody>
          <a:bodyPr wrap="square">
            <a:spAutoFit/>
          </a:bodyPr>
          <a:lstStyle/>
          <a:p>
            <a:pPr defTabSz="2437884">
              <a:lnSpc>
                <a:spcPct val="110000"/>
              </a:lnSpc>
              <a:buSzPct val="100000"/>
              <a:defRPr/>
            </a:pPr>
            <a:r>
              <a:rPr lang="en-US" sz="2200" kern="0" dirty="0">
                <a:solidFill>
                  <a:srgbClr val="000000"/>
                </a:solidFill>
                <a:latin typeface="IBM Plex Sans Light"/>
                <a:sym typeface="IBM Plex Sans Light"/>
              </a:rPr>
              <a:t>Simplify data access across the enterprise and hybrid cloud environments with a data fabric architecture</a:t>
            </a:r>
          </a:p>
        </p:txBody>
      </p:sp>
      <p:sp>
        <p:nvSpPr>
          <p:cNvPr id="9" name="TextBox 8">
            <a:extLst>
              <a:ext uri="{FF2B5EF4-FFF2-40B4-BE49-F238E27FC236}">
                <a16:creationId xmlns:a16="http://schemas.microsoft.com/office/drawing/2014/main" id="{48434CFB-C25E-23F0-0177-6F76CDA02C5D}"/>
              </a:ext>
            </a:extLst>
          </p:cNvPr>
          <p:cNvSpPr txBox="1"/>
          <p:nvPr/>
        </p:nvSpPr>
        <p:spPr>
          <a:xfrm>
            <a:off x="858291" y="1973519"/>
            <a:ext cx="5172443" cy="10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77" tIns="182877" rIns="182877" bIns="182877" numCol="1" spcCol="38100" rtlCol="0" anchor="t">
            <a:spAutoFit/>
          </a:bodyPr>
          <a:lstStyle/>
          <a:p>
            <a:pPr defTabSz="1371950" hangingPunct="0">
              <a:defRPr/>
            </a:pPr>
            <a:r>
              <a:rPr lang="en-US" sz="2200" dirty="0">
                <a:solidFill>
                  <a:srgbClr val="000000"/>
                </a:solidFill>
                <a:latin typeface="IBM Plex Sans Light"/>
                <a:sym typeface="IBM Plex Sans Light"/>
              </a:rPr>
              <a:t>Store, unify, and share data with open formats and native integrations</a:t>
            </a:r>
          </a:p>
        </p:txBody>
      </p:sp>
      <p:pic>
        <p:nvPicPr>
          <p:cNvPr id="1026" name="Picture 2">
            <a:extLst>
              <a:ext uri="{FF2B5EF4-FFF2-40B4-BE49-F238E27FC236}">
                <a16:creationId xmlns:a16="http://schemas.microsoft.com/office/drawing/2014/main" id="{EAF4BD20-E39C-3CE4-43BD-E2A9C0ED23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8239" y="10052068"/>
            <a:ext cx="1259517" cy="339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t Scale with SingleStore Ultra-Fast Analytics">
            <a:extLst>
              <a:ext uri="{FF2B5EF4-FFF2-40B4-BE49-F238E27FC236}">
                <a16:creationId xmlns:a16="http://schemas.microsoft.com/office/drawing/2014/main" id="{3555C19E-2248-1E31-B1EC-1DDF4D2B1A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8299" y="10102127"/>
            <a:ext cx="1129381" cy="2555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gresql original wordmark logo - Social media &amp; Logos Icons">
            <a:extLst>
              <a:ext uri="{FF2B5EF4-FFF2-40B4-BE49-F238E27FC236}">
                <a16:creationId xmlns:a16="http://schemas.microsoft.com/office/drawing/2014/main" id="{FA6190F7-8892-281F-8FF4-AF4275AE5B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0643" y="9863187"/>
            <a:ext cx="569877" cy="56987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D9748FF-9697-25A5-DA7A-C5FB7D118E94}"/>
              </a:ext>
            </a:extLst>
          </p:cNvPr>
          <p:cNvSpPr txBox="1"/>
          <p:nvPr/>
        </p:nvSpPr>
        <p:spPr>
          <a:xfrm>
            <a:off x="4444504" y="10566739"/>
            <a:ext cx="1521168" cy="400039"/>
          </a:xfrm>
          <a:prstGeom prst="rect">
            <a:avLst/>
          </a:prstGeom>
          <a:noFill/>
        </p:spPr>
        <p:txBody>
          <a:bodyPr wrap="square" lIns="91405" tIns="91405" rIns="91405" bIns="91405" rtlCol="0">
            <a:spAutoFit/>
          </a:bodyPr>
          <a:lstStyle/>
          <a:p>
            <a:pPr defTabSz="1828260">
              <a:spcBef>
                <a:spcPts val="1101"/>
              </a:spcBef>
              <a:defRPr/>
            </a:pPr>
            <a:r>
              <a:rPr lang="en-US" sz="1400" dirty="0">
                <a:solidFill>
                  <a:srgbClr val="0F62FE"/>
                </a:solidFill>
                <a:latin typeface="IBM Plex Sans Light"/>
                <a:ea typeface="IBM Plex Sans" charset="0"/>
                <a:cs typeface="IBM Plex Sans" charset="0"/>
              </a:rPr>
              <a:t>Any many more</a:t>
            </a:r>
            <a:endParaRPr lang="en-US" sz="1000" dirty="0">
              <a:solidFill>
                <a:srgbClr val="0F62FE"/>
              </a:solidFill>
              <a:latin typeface="IBM Plex Sans Light"/>
              <a:ea typeface="IBM Plex Sans" charset="0"/>
              <a:cs typeface="IBM Plex Sans" charset="0"/>
            </a:endParaRPr>
          </a:p>
        </p:txBody>
      </p:sp>
      <p:sp>
        <p:nvSpPr>
          <p:cNvPr id="57" name="TextBox 56">
            <a:extLst>
              <a:ext uri="{FF2B5EF4-FFF2-40B4-BE49-F238E27FC236}">
                <a16:creationId xmlns:a16="http://schemas.microsoft.com/office/drawing/2014/main" id="{D3AA2DD8-66E1-9E97-02D9-52524752B8D7}"/>
              </a:ext>
            </a:extLst>
          </p:cNvPr>
          <p:cNvSpPr txBox="1"/>
          <p:nvPr/>
        </p:nvSpPr>
        <p:spPr>
          <a:xfrm>
            <a:off x="848806" y="1625308"/>
            <a:ext cx="4005989" cy="475130"/>
          </a:xfrm>
          <a:prstGeom prst="rect">
            <a:avLst/>
          </a:prstGeom>
          <a:noFill/>
        </p:spPr>
        <p:txBody>
          <a:bodyPr wrap="square">
            <a:spAutoFit/>
          </a:bodyPr>
          <a:lstStyle/>
          <a:p>
            <a:pPr defTabSz="2437884">
              <a:lnSpc>
                <a:spcPct val="110000"/>
              </a:lnSpc>
              <a:buSzPct val="100000"/>
              <a:defRPr/>
            </a:pPr>
            <a:r>
              <a:rPr lang="en-US" sz="2400" b="1" kern="0" dirty="0">
                <a:solidFill>
                  <a:srgbClr val="000000"/>
                </a:solidFill>
                <a:latin typeface="IBM Plex Sans" panose="020B0503050203000203" pitchFamily="34" charset="0"/>
                <a:sym typeface="IBM Plex Sans Light"/>
              </a:rPr>
              <a:t>Databases</a:t>
            </a:r>
          </a:p>
        </p:txBody>
      </p:sp>
      <p:sp>
        <p:nvSpPr>
          <p:cNvPr id="59" name="Rectangle 58">
            <a:extLst>
              <a:ext uri="{FF2B5EF4-FFF2-40B4-BE49-F238E27FC236}">
                <a16:creationId xmlns:a16="http://schemas.microsoft.com/office/drawing/2014/main" id="{E230C914-8276-4071-9451-1B1FDB02100F}"/>
              </a:ext>
            </a:extLst>
          </p:cNvPr>
          <p:cNvSpPr/>
          <p:nvPr/>
        </p:nvSpPr>
        <p:spPr bwMode="auto">
          <a:xfrm>
            <a:off x="668448" y="1491947"/>
            <a:ext cx="95472" cy="993317"/>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209" fontAlgn="base">
              <a:spcBef>
                <a:spcPct val="0"/>
              </a:spcBef>
              <a:spcAft>
                <a:spcPct val="0"/>
              </a:spcAft>
              <a:defRPr/>
            </a:pPr>
            <a:endParaRPr lang="en-US" sz="1400">
              <a:solidFill>
                <a:srgbClr val="FFFFFF"/>
              </a:solidFill>
              <a:latin typeface="IBM Plex Sans Light"/>
            </a:endParaRPr>
          </a:p>
        </p:txBody>
      </p:sp>
      <p:cxnSp>
        <p:nvCxnSpPr>
          <p:cNvPr id="88" name="Straight Arrow Connector 87">
            <a:extLst>
              <a:ext uri="{FF2B5EF4-FFF2-40B4-BE49-F238E27FC236}">
                <a16:creationId xmlns:a16="http://schemas.microsoft.com/office/drawing/2014/main" id="{8F350821-0A87-A096-B580-21008D74CF7E}"/>
              </a:ext>
            </a:extLst>
          </p:cNvPr>
          <p:cNvCxnSpPr>
            <a:cxnSpLocks/>
          </p:cNvCxnSpPr>
          <p:nvPr/>
        </p:nvCxnSpPr>
        <p:spPr bwMode="auto">
          <a:xfrm>
            <a:off x="6639595" y="6732168"/>
            <a:ext cx="1008405"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pic>
        <p:nvPicPr>
          <p:cNvPr id="22" name="Picture 2" descr="DataStax Closes Strong Fiscal Year Capped with a New Mandate | Business Wire">
            <a:extLst>
              <a:ext uri="{FF2B5EF4-FFF2-40B4-BE49-F238E27FC236}">
                <a16:creationId xmlns:a16="http://schemas.microsoft.com/office/drawing/2014/main" id="{082B0EDC-475B-64F8-7C33-C3607C61666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00" t="36206" r="7695" b="39422"/>
          <a:stretch/>
        </p:blipFill>
        <p:spPr bwMode="auto">
          <a:xfrm>
            <a:off x="4836399" y="10121516"/>
            <a:ext cx="1194339" cy="171619"/>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55236C0B-30C4-A688-5EB0-F064735DBFF6}"/>
              </a:ext>
            </a:extLst>
          </p:cNvPr>
          <p:cNvSpPr/>
          <p:nvPr/>
        </p:nvSpPr>
        <p:spPr bwMode="auto">
          <a:xfrm>
            <a:off x="934471" y="3065516"/>
            <a:ext cx="5446227" cy="155566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274285" bIns="274285" numCol="1" rtlCol="0" anchor="t" anchorCtr="0" compatLnSpc="1">
            <a:prstTxWarp prst="textNoShape">
              <a:avLst/>
            </a:prstTxWarp>
          </a:bodyPr>
          <a:lstStyle/>
          <a:p>
            <a:pPr defTabSz="2437884">
              <a:lnSpc>
                <a:spcPct val="110000"/>
              </a:lnSpc>
              <a:spcAft>
                <a:spcPts val="600"/>
              </a:spcAft>
              <a:buSzPct val="100000"/>
              <a:defRPr/>
            </a:pPr>
            <a:r>
              <a:rPr lang="en-US" sz="2000" b="1" kern="0" dirty="0">
                <a:solidFill>
                  <a:srgbClr val="000000"/>
                </a:solidFill>
                <a:latin typeface="IBM Plex Sans" panose="020B0503050203000203" pitchFamily="34" charset="0"/>
                <a:sym typeface="IBM Plex Sans Light"/>
              </a:rPr>
              <a:t>Database</a:t>
            </a:r>
            <a:endParaRPr lang="en-US" sz="2000" kern="0" dirty="0">
              <a:solidFill>
                <a:srgbClr val="000000"/>
              </a:solidFill>
              <a:latin typeface="IBM Plex Sans" panose="020B0503050203000203" pitchFamily="34" charset="0"/>
              <a:sym typeface="IBM Plex Sans Light"/>
            </a:endParaRPr>
          </a:p>
          <a:p>
            <a:pPr defTabSz="2437884">
              <a:lnSpc>
                <a:spcPct val="110000"/>
              </a:lnSpc>
              <a:buSzPct val="100000"/>
              <a:defRPr/>
            </a:pPr>
            <a:r>
              <a:rPr lang="en-US" sz="2000" kern="0" dirty="0">
                <a:solidFill>
                  <a:srgbClr val="000000"/>
                </a:solidFill>
                <a:latin typeface="IBM Plex Sans" panose="020B0503050203000203" pitchFamily="34" charset="0"/>
                <a:sym typeface="IBM Plex Sans Light"/>
              </a:rPr>
              <a:t>IBM Db2</a:t>
            </a:r>
          </a:p>
          <a:p>
            <a:pPr defTabSz="2437884">
              <a:lnSpc>
                <a:spcPct val="110000"/>
              </a:lnSpc>
              <a:buSzPct val="100000"/>
              <a:defRPr/>
            </a:pPr>
            <a:r>
              <a:rPr lang="en-US" sz="2000" kern="0" dirty="0">
                <a:solidFill>
                  <a:srgbClr val="000000"/>
                </a:solidFill>
                <a:latin typeface="IBM Plex Sans" panose="020B0503050203000203" pitchFamily="34" charset="0"/>
                <a:sym typeface="IBM Plex Sans Light"/>
              </a:rPr>
              <a:t>IBM Informix</a:t>
            </a:r>
            <a:endParaRPr lang="en-US" sz="2000" kern="0" dirty="0">
              <a:solidFill>
                <a:srgbClr val="000000"/>
              </a:solidFill>
              <a:latin typeface="IBM Plex Sans Light" panose="020B0403050203000203" pitchFamily="34" charset="0"/>
              <a:sym typeface="IBM Plex Sans Light"/>
            </a:endParaRPr>
          </a:p>
        </p:txBody>
      </p:sp>
      <p:sp>
        <p:nvSpPr>
          <p:cNvPr id="45" name="Rounded Rectangle 44">
            <a:extLst>
              <a:ext uri="{FF2B5EF4-FFF2-40B4-BE49-F238E27FC236}">
                <a16:creationId xmlns:a16="http://schemas.microsoft.com/office/drawing/2014/main" id="{B24CA1F0-B2D1-6880-D745-9403017EEEC9}"/>
              </a:ext>
            </a:extLst>
          </p:cNvPr>
          <p:cNvSpPr/>
          <p:nvPr/>
        </p:nvSpPr>
        <p:spPr bwMode="auto">
          <a:xfrm>
            <a:off x="934471" y="5090468"/>
            <a:ext cx="5446227" cy="1555667"/>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274285" bIns="274285" numCol="1" rtlCol="0" anchor="t" anchorCtr="0" compatLnSpc="1">
            <a:prstTxWarp prst="textNoShape">
              <a:avLst/>
            </a:prstTxWarp>
          </a:bodyPr>
          <a:lstStyle/>
          <a:p>
            <a:pPr defTabSz="2437884">
              <a:lnSpc>
                <a:spcPct val="110000"/>
              </a:lnSpc>
              <a:spcAft>
                <a:spcPts val="600"/>
              </a:spcAft>
              <a:buSzPct val="100000"/>
              <a:defRPr/>
            </a:pPr>
            <a:r>
              <a:rPr lang="en-US" sz="2000" b="1" kern="0" dirty="0">
                <a:solidFill>
                  <a:srgbClr val="000000"/>
                </a:solidFill>
                <a:latin typeface="IBM Plex Sans" panose="020B0503050203000203" pitchFamily="34" charset="0"/>
                <a:sym typeface="IBM Plex Sans Light"/>
              </a:rPr>
              <a:t>Data Warehouse</a:t>
            </a:r>
            <a:endParaRPr lang="en-US" sz="1600" kern="0" dirty="0">
              <a:solidFill>
                <a:srgbClr val="000000"/>
              </a:solidFill>
              <a:latin typeface="IBM Plex Sans" panose="020B0503050203000203" pitchFamily="34" charset="0"/>
              <a:sym typeface="IBM Plex Sans Light"/>
            </a:endParaRPr>
          </a:p>
          <a:p>
            <a:pPr defTabSz="2437884">
              <a:lnSpc>
                <a:spcPct val="110000"/>
              </a:lnSpc>
              <a:buSzPct val="100000"/>
              <a:defRPr/>
            </a:pPr>
            <a:r>
              <a:rPr lang="en-US" sz="2000" kern="0" dirty="0">
                <a:solidFill>
                  <a:srgbClr val="000000"/>
                </a:solidFill>
                <a:latin typeface="IBM Plex Sans" panose="020B0503050203000203" pitchFamily="34" charset="0"/>
                <a:sym typeface="IBM Plex Sans Light"/>
              </a:rPr>
              <a:t>IBM Db2 Warehouse</a:t>
            </a:r>
          </a:p>
          <a:p>
            <a:pPr defTabSz="2437884">
              <a:lnSpc>
                <a:spcPct val="110000"/>
              </a:lnSpc>
              <a:buSzPct val="100000"/>
              <a:defRPr/>
            </a:pPr>
            <a:r>
              <a:rPr lang="en-US" sz="2000" kern="0" dirty="0">
                <a:solidFill>
                  <a:srgbClr val="000000"/>
                </a:solidFill>
                <a:latin typeface="IBM Plex Sans" panose="020B0503050203000203" pitchFamily="34" charset="0"/>
                <a:sym typeface="IBM Plex Sans Light"/>
              </a:rPr>
              <a:t>IBM Netezza</a:t>
            </a:r>
          </a:p>
        </p:txBody>
      </p:sp>
      <p:sp>
        <p:nvSpPr>
          <p:cNvPr id="48" name="Rounded Rectangle 47">
            <a:extLst>
              <a:ext uri="{FF2B5EF4-FFF2-40B4-BE49-F238E27FC236}">
                <a16:creationId xmlns:a16="http://schemas.microsoft.com/office/drawing/2014/main" id="{F0FAEF6A-F955-BE8F-52F1-3119C6263B30}"/>
              </a:ext>
            </a:extLst>
          </p:cNvPr>
          <p:cNvSpPr/>
          <p:nvPr/>
        </p:nvSpPr>
        <p:spPr bwMode="auto">
          <a:xfrm>
            <a:off x="889978" y="7195591"/>
            <a:ext cx="5446227" cy="157113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274285" bIns="274285" numCol="1" rtlCol="0" anchor="t" anchorCtr="0" compatLnSpc="1">
            <a:prstTxWarp prst="textNoShape">
              <a:avLst/>
            </a:prstTxWarp>
          </a:bodyPr>
          <a:lstStyle/>
          <a:p>
            <a:pPr defTabSz="2437884">
              <a:lnSpc>
                <a:spcPct val="110000"/>
              </a:lnSpc>
              <a:spcAft>
                <a:spcPts val="600"/>
              </a:spcAft>
              <a:buSzPct val="100000"/>
              <a:defRPr/>
            </a:pPr>
            <a:r>
              <a:rPr lang="en-US" sz="2000" b="1"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 Lakehouse</a:t>
            </a:r>
            <a:endParaRPr lang="en-US" sz="16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a:p>
            <a:pPr defTabSz="2437884">
              <a:lnSpc>
                <a:spcPct val="110000"/>
              </a:lnSpc>
              <a:buSzPct val="100000"/>
              <a:defRPr/>
            </a:pPr>
            <a:r>
              <a:rPr lang="en-US" sz="2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rPr>
              <a:t>IBM </a:t>
            </a:r>
            <a:r>
              <a:rPr lang="en-US" sz="2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watson</a:t>
            </a:r>
            <a:r>
              <a:rPr lang="en-US" sz="2000" kern="100" dirty="0" err="1">
                <a:solidFill>
                  <a:srgbClr val="0F62FE"/>
                </a:solidFill>
                <a:latin typeface="IBM Plex Sans" panose="020B0503050203000203" pitchFamily="34" charset="0"/>
                <a:ea typeface="Calibri" panose="020F0502020204030204" pitchFamily="34" charset="0"/>
                <a:cs typeface="Times New Roman" panose="02020603050405020304" pitchFamily="18" charset="0"/>
              </a:rPr>
              <a:t>x.</a:t>
            </a:r>
            <a:r>
              <a:rPr lang="en-US" sz="2000" kern="100" dirty="0" err="1">
                <a:solidFill>
                  <a:srgbClr val="000000"/>
                </a:solidFill>
                <a:latin typeface="IBM Plex Sans" panose="020B0503050203000203" pitchFamily="34" charset="0"/>
                <a:ea typeface="Calibri" panose="020F0502020204030204" pitchFamily="34" charset="0"/>
                <a:cs typeface="Times New Roman" panose="02020603050405020304" pitchFamily="18" charset="0"/>
              </a:rPr>
              <a:t>data</a:t>
            </a:r>
            <a:endParaRPr lang="en-US" sz="2000" kern="100"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p:txBody>
      </p:sp>
      <p:sp>
        <p:nvSpPr>
          <p:cNvPr id="52" name="Rounded Rectangle 51">
            <a:extLst>
              <a:ext uri="{FF2B5EF4-FFF2-40B4-BE49-F238E27FC236}">
                <a16:creationId xmlns:a16="http://schemas.microsoft.com/office/drawing/2014/main" id="{62D470CD-118E-6115-14EB-230D4EE6947B}"/>
              </a:ext>
            </a:extLst>
          </p:cNvPr>
          <p:cNvSpPr/>
          <p:nvPr/>
        </p:nvSpPr>
        <p:spPr bwMode="auto">
          <a:xfrm>
            <a:off x="7824251" y="3591171"/>
            <a:ext cx="3238779" cy="231509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274285" bIns="274285" numCol="1" rtlCol="0" anchor="t" anchorCtr="0" compatLnSpc="1">
            <a:prstTxWarp prst="textNoShape">
              <a:avLst/>
            </a:prstTxWarp>
          </a:bodyPr>
          <a:lstStyle/>
          <a:p>
            <a:pPr defTabSz="2437884">
              <a:lnSpc>
                <a:spcPct val="110000"/>
              </a:lnSpc>
              <a:spcAft>
                <a:spcPts val="600"/>
              </a:spcAft>
              <a:buSzPct val="100000"/>
              <a:defRPr/>
            </a:pPr>
            <a:r>
              <a:rPr lang="en-US" sz="2000" b="1" kern="0" dirty="0">
                <a:solidFill>
                  <a:srgbClr val="000000"/>
                </a:solidFill>
                <a:latin typeface="IBM Plex Sans"/>
                <a:sym typeface="IBM Plex Sans Light"/>
              </a:rPr>
              <a:t>Data Governance</a:t>
            </a:r>
            <a:endParaRPr lang="en-US" sz="2000" kern="0" dirty="0">
              <a:solidFill>
                <a:srgbClr val="000000"/>
              </a:solidFill>
              <a:latin typeface="IBM Plex Sans Light" panose="020B0403050203000203" pitchFamily="34" charset="0"/>
              <a:sym typeface="IBM Plex Sans Light"/>
            </a:endParaRPr>
          </a:p>
          <a:p>
            <a:pPr defTabSz="2437884">
              <a:lnSpc>
                <a:spcPct val="110000"/>
              </a:lnSpc>
              <a:buSzPct val="100000"/>
              <a:defRPr/>
            </a:pPr>
            <a:r>
              <a:rPr lang="en-US" sz="2000" kern="0" dirty="0">
                <a:solidFill>
                  <a:srgbClr val="000000"/>
                </a:solidFill>
                <a:latin typeface="IBM Plex Sans Light"/>
                <a:sym typeface="IBM Plex Sans Light"/>
              </a:rPr>
              <a:t>IBM Knowledge Catalog</a:t>
            </a:r>
            <a:endParaRPr lang="en-US" sz="2000" kern="0" dirty="0">
              <a:solidFill>
                <a:srgbClr val="000000"/>
              </a:solidFill>
              <a:latin typeface="IBM Plex Sans Light"/>
            </a:endParaRPr>
          </a:p>
          <a:p>
            <a:pPr defTabSz="2437884">
              <a:lnSpc>
                <a:spcPct val="110000"/>
              </a:lnSpc>
              <a:buSzPct val="100000"/>
              <a:defRPr/>
            </a:pPr>
            <a:r>
              <a:rPr lang="en-US" sz="2000" kern="0" dirty="0">
                <a:solidFill>
                  <a:srgbClr val="000000"/>
                </a:solidFill>
                <a:latin typeface="IBM Plex Sans Light"/>
                <a:sym typeface="IBM Plex Sans Light"/>
              </a:rPr>
              <a:t>Manta</a:t>
            </a:r>
          </a:p>
        </p:txBody>
      </p:sp>
      <p:sp>
        <p:nvSpPr>
          <p:cNvPr id="53" name="Rounded Rectangle 52">
            <a:extLst>
              <a:ext uri="{FF2B5EF4-FFF2-40B4-BE49-F238E27FC236}">
                <a16:creationId xmlns:a16="http://schemas.microsoft.com/office/drawing/2014/main" id="{222EB14B-D19D-EECD-0D4C-D9399C5A0A9F}"/>
              </a:ext>
            </a:extLst>
          </p:cNvPr>
          <p:cNvSpPr/>
          <p:nvPr/>
        </p:nvSpPr>
        <p:spPr bwMode="auto">
          <a:xfrm>
            <a:off x="11229979" y="3591171"/>
            <a:ext cx="3238779" cy="231509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274285" bIns="274285" numCol="1" rtlCol="0" anchor="t" anchorCtr="0" compatLnSpc="1">
            <a:prstTxWarp prst="textNoShape">
              <a:avLst/>
            </a:prstTxWarp>
          </a:bodyPr>
          <a:lstStyle/>
          <a:p>
            <a:pPr defTabSz="2437884">
              <a:lnSpc>
                <a:spcPct val="110000"/>
              </a:lnSpc>
              <a:spcAft>
                <a:spcPts val="600"/>
              </a:spcAft>
              <a:buSzPct val="100000"/>
              <a:defRPr/>
            </a:pPr>
            <a:r>
              <a:rPr lang="en-US" sz="2000" b="1" kern="0" dirty="0">
                <a:solidFill>
                  <a:srgbClr val="000000"/>
                </a:solidFill>
                <a:latin typeface="IBM Plex Sans" panose="020B0503050203000203" pitchFamily="34" charset="0"/>
                <a:sym typeface="IBM Plex Sans Light"/>
              </a:rPr>
              <a:t>Data Integration </a:t>
            </a:r>
            <a:endParaRPr lang="en-US" sz="2000" kern="0" dirty="0">
              <a:solidFill>
                <a:srgbClr val="000000"/>
              </a:solidFill>
              <a:latin typeface="IBM Plex Sans Light" panose="020B0403050203000203" pitchFamily="34" charset="0"/>
              <a:sym typeface="IBM Plex Sans Light"/>
            </a:endParaRPr>
          </a:p>
          <a:p>
            <a:pPr defTabSz="2437884">
              <a:lnSpc>
                <a:spcPct val="110000"/>
              </a:lnSpc>
              <a:buSzPct val="100000"/>
              <a:defRPr/>
            </a:pPr>
            <a:r>
              <a:rPr lang="en-US" sz="2000" kern="0" dirty="0">
                <a:solidFill>
                  <a:srgbClr val="000000"/>
                </a:solidFill>
                <a:latin typeface="IBM Plex Sans Light" panose="020B0403050203000203" pitchFamily="34" charset="0"/>
                <a:sym typeface="IBM Plex Sans Light"/>
              </a:rPr>
              <a:t>IBM DataStage</a:t>
            </a:r>
          </a:p>
          <a:p>
            <a:pPr defTabSz="2437884">
              <a:lnSpc>
                <a:spcPct val="110000"/>
              </a:lnSpc>
              <a:buSzPct val="100000"/>
              <a:defRPr/>
            </a:pPr>
            <a:r>
              <a:rPr lang="en-US" sz="2000" kern="0" dirty="0">
                <a:solidFill>
                  <a:srgbClr val="000000"/>
                </a:solidFill>
                <a:latin typeface="IBM Plex Sans Light" panose="020B0403050203000203" pitchFamily="34" charset="0"/>
                <a:sym typeface="IBM Plex Sans Light"/>
              </a:rPr>
              <a:t>IBM Data Replication</a:t>
            </a:r>
          </a:p>
          <a:p>
            <a:pPr defTabSz="2437884">
              <a:lnSpc>
                <a:spcPct val="110000"/>
              </a:lnSpc>
              <a:buSzPct val="100000"/>
              <a:defRPr/>
            </a:pPr>
            <a:r>
              <a:rPr lang="en-US" sz="2000" kern="0" dirty="0">
                <a:solidFill>
                  <a:srgbClr val="000000"/>
                </a:solidFill>
                <a:latin typeface="IBM Plex Sans Light" panose="020B0403050203000203" pitchFamily="34" charset="0"/>
                <a:sym typeface="IBM Plex Sans Light"/>
              </a:rPr>
              <a:t>IBM Data Virtualization</a:t>
            </a:r>
          </a:p>
        </p:txBody>
      </p:sp>
      <p:sp>
        <p:nvSpPr>
          <p:cNvPr id="54" name="Rounded Rectangle 53">
            <a:extLst>
              <a:ext uri="{FF2B5EF4-FFF2-40B4-BE49-F238E27FC236}">
                <a16:creationId xmlns:a16="http://schemas.microsoft.com/office/drawing/2014/main" id="{CDF599DA-2E92-4471-5BEA-1F9EC33ABE74}"/>
              </a:ext>
            </a:extLst>
          </p:cNvPr>
          <p:cNvSpPr/>
          <p:nvPr/>
        </p:nvSpPr>
        <p:spPr bwMode="auto">
          <a:xfrm>
            <a:off x="7824251" y="7957787"/>
            <a:ext cx="3238779" cy="231509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274285" bIns="274285" numCol="1" rtlCol="0" anchor="t" anchorCtr="0" compatLnSpc="1">
            <a:prstTxWarp prst="textNoShape">
              <a:avLst/>
            </a:prstTxWarp>
          </a:bodyPr>
          <a:lstStyle/>
          <a:p>
            <a:pPr defTabSz="2437884">
              <a:lnSpc>
                <a:spcPct val="110000"/>
              </a:lnSpc>
              <a:spcAft>
                <a:spcPts val="600"/>
              </a:spcAft>
              <a:buSzPct val="100000"/>
              <a:defRPr/>
            </a:pPr>
            <a:r>
              <a:rPr lang="en-US" sz="2000" b="1" kern="0" dirty="0">
                <a:solidFill>
                  <a:srgbClr val="000000"/>
                </a:solidFill>
                <a:latin typeface="IBM Plex Sans" panose="020B0503050203000203" pitchFamily="34" charset="0"/>
                <a:sym typeface="IBM Plex Sans Light"/>
              </a:rPr>
              <a:t>Data Observability </a:t>
            </a:r>
            <a:endParaRPr lang="en-US" sz="2000" kern="0" dirty="0">
              <a:solidFill>
                <a:srgbClr val="000000"/>
              </a:solidFill>
              <a:latin typeface="IBM Plex Sans Light" panose="020B0403050203000203" pitchFamily="34" charset="0"/>
              <a:sym typeface="IBM Plex Sans Light"/>
            </a:endParaRPr>
          </a:p>
          <a:p>
            <a:pPr defTabSz="2437884">
              <a:lnSpc>
                <a:spcPct val="110000"/>
              </a:lnSpc>
              <a:buSzPct val="100000"/>
              <a:defRPr/>
            </a:pPr>
            <a:r>
              <a:rPr lang="en-US" sz="2000" kern="0" dirty="0">
                <a:solidFill>
                  <a:srgbClr val="000000"/>
                </a:solidFill>
                <a:latin typeface="IBM Plex Sans Light" panose="020B0403050203000203" pitchFamily="34" charset="0"/>
                <a:sym typeface="IBM Plex Sans Light"/>
              </a:rPr>
              <a:t>IBM </a:t>
            </a:r>
            <a:r>
              <a:rPr lang="en-US" sz="2000" kern="0" dirty="0" err="1">
                <a:solidFill>
                  <a:srgbClr val="000000"/>
                </a:solidFill>
                <a:latin typeface="IBM Plex Sans Light" panose="020B0403050203000203" pitchFamily="34" charset="0"/>
                <a:sym typeface="IBM Plex Sans Light"/>
              </a:rPr>
              <a:t>Databand</a:t>
            </a:r>
            <a:endParaRPr lang="en-US" sz="2000" kern="0" dirty="0">
              <a:solidFill>
                <a:srgbClr val="000000"/>
              </a:solidFill>
              <a:latin typeface="IBM Plex Sans Light" panose="020B0403050203000203" pitchFamily="34" charset="0"/>
              <a:sym typeface="IBM Plex Sans Light"/>
            </a:endParaRPr>
          </a:p>
        </p:txBody>
      </p:sp>
      <p:sp>
        <p:nvSpPr>
          <p:cNvPr id="55" name="Rounded Rectangle 54">
            <a:extLst>
              <a:ext uri="{FF2B5EF4-FFF2-40B4-BE49-F238E27FC236}">
                <a16:creationId xmlns:a16="http://schemas.microsoft.com/office/drawing/2014/main" id="{F16237A0-2A5C-4DBF-EF3F-2A2E92F91947}"/>
              </a:ext>
            </a:extLst>
          </p:cNvPr>
          <p:cNvSpPr/>
          <p:nvPr/>
        </p:nvSpPr>
        <p:spPr bwMode="auto">
          <a:xfrm>
            <a:off x="11227187" y="7957787"/>
            <a:ext cx="3238779" cy="2315093"/>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274285" bIns="274285" numCol="1" rtlCol="0" anchor="t" anchorCtr="0" compatLnSpc="1">
            <a:prstTxWarp prst="textNoShape">
              <a:avLst/>
            </a:prstTxWarp>
          </a:bodyPr>
          <a:lstStyle/>
          <a:p>
            <a:pPr defTabSz="2437884">
              <a:lnSpc>
                <a:spcPct val="110000"/>
              </a:lnSpc>
              <a:spcAft>
                <a:spcPts val="600"/>
              </a:spcAft>
              <a:buSzPct val="100000"/>
              <a:defRPr/>
            </a:pPr>
            <a:r>
              <a:rPr lang="en-US" sz="2000" b="1" kern="0" dirty="0">
                <a:solidFill>
                  <a:srgbClr val="000000"/>
                </a:solidFill>
                <a:latin typeface="IBM Plex Sans" panose="020B0503050203000203" pitchFamily="34" charset="0"/>
                <a:sym typeface="IBM Plex Sans Light"/>
              </a:rPr>
              <a:t>Master Data Management</a:t>
            </a:r>
            <a:endParaRPr lang="en-US" sz="2000" kern="0" dirty="0">
              <a:solidFill>
                <a:srgbClr val="000000"/>
              </a:solidFill>
              <a:latin typeface="IBM Plex Sans Light" panose="020B0403050203000203" pitchFamily="34" charset="0"/>
              <a:sym typeface="IBM Plex Sans Light"/>
            </a:endParaRPr>
          </a:p>
          <a:p>
            <a:pPr defTabSz="2437884">
              <a:lnSpc>
                <a:spcPct val="110000"/>
              </a:lnSpc>
              <a:buSzPct val="100000"/>
              <a:defRPr/>
            </a:pPr>
            <a:r>
              <a:rPr lang="en-US" sz="2000" kern="0" dirty="0">
                <a:solidFill>
                  <a:srgbClr val="000000"/>
                </a:solidFill>
                <a:latin typeface="IBM Plex Sans Light" panose="020B0403050203000203" pitchFamily="34" charset="0"/>
                <a:sym typeface="IBM Plex Sans Light"/>
              </a:rPr>
              <a:t>IBM Master Data Management</a:t>
            </a:r>
          </a:p>
        </p:txBody>
      </p:sp>
      <p:sp>
        <p:nvSpPr>
          <p:cNvPr id="16" name="Rounded Rectangle 15">
            <a:extLst>
              <a:ext uri="{FF2B5EF4-FFF2-40B4-BE49-F238E27FC236}">
                <a16:creationId xmlns:a16="http://schemas.microsoft.com/office/drawing/2014/main" id="{0369F26A-42D8-2799-6938-D4B16CB6008E}"/>
              </a:ext>
            </a:extLst>
          </p:cNvPr>
          <p:cNvSpPr/>
          <p:nvPr/>
        </p:nvSpPr>
        <p:spPr bwMode="auto">
          <a:xfrm>
            <a:off x="7842370" y="6377752"/>
            <a:ext cx="6623597" cy="1102859"/>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5" tIns="182880" rIns="274285" bIns="274285" numCol="1" rtlCol="0" anchor="t" anchorCtr="0" compatLnSpc="1">
            <a:prstTxWarp prst="textNoShape">
              <a:avLst/>
            </a:prstTxWarp>
          </a:bodyPr>
          <a:lstStyle/>
          <a:p>
            <a:pPr defTabSz="2437884">
              <a:lnSpc>
                <a:spcPct val="110000"/>
              </a:lnSpc>
              <a:spcAft>
                <a:spcPts val="600"/>
              </a:spcAft>
              <a:buSzPct val="100000"/>
              <a:defRPr/>
            </a:pPr>
            <a:r>
              <a:rPr lang="en-US" sz="2000" b="1" kern="0" dirty="0">
                <a:solidFill>
                  <a:srgbClr val="000000"/>
                </a:solidFill>
                <a:latin typeface="IBM Plex Sans" panose="020B0503050203000203" pitchFamily="34" charset="0"/>
                <a:sym typeface="IBM Plex Sans Light"/>
              </a:rPr>
              <a:t>Data as a Product</a:t>
            </a:r>
          </a:p>
          <a:p>
            <a:pPr defTabSz="2437884">
              <a:lnSpc>
                <a:spcPct val="110000"/>
              </a:lnSpc>
              <a:spcAft>
                <a:spcPts val="600"/>
              </a:spcAft>
              <a:buSzPct val="100000"/>
              <a:defRPr/>
            </a:pPr>
            <a:r>
              <a:rPr lang="en-US" sz="2000" kern="0" dirty="0">
                <a:solidFill>
                  <a:srgbClr val="000000"/>
                </a:solidFill>
                <a:latin typeface="IBM Plex Sans" panose="020B0503050203000203" pitchFamily="34" charset="0"/>
                <a:sym typeface="IBM Plex Sans Light"/>
              </a:rPr>
              <a:t>Delivering data products</a:t>
            </a:r>
          </a:p>
          <a:p>
            <a:pPr defTabSz="2437884">
              <a:lnSpc>
                <a:spcPct val="110000"/>
              </a:lnSpc>
              <a:spcAft>
                <a:spcPts val="600"/>
              </a:spcAft>
              <a:buSzPct val="100000"/>
              <a:defRPr/>
            </a:pPr>
            <a:endParaRPr lang="en-US" sz="2000" kern="0" dirty="0">
              <a:solidFill>
                <a:srgbClr val="000000"/>
              </a:solidFill>
              <a:latin typeface="IBM Plex Sans Light" panose="020B0403050203000203" pitchFamily="34" charset="0"/>
              <a:sym typeface="IBM Plex Sans Light"/>
            </a:endParaRPr>
          </a:p>
        </p:txBody>
      </p:sp>
      <p:sp>
        <p:nvSpPr>
          <p:cNvPr id="13" name="Title 2">
            <a:extLst>
              <a:ext uri="{FF2B5EF4-FFF2-40B4-BE49-F238E27FC236}">
                <a16:creationId xmlns:a16="http://schemas.microsoft.com/office/drawing/2014/main" id="{EC6BB391-99A6-D233-5E27-37ACB89052E4}"/>
              </a:ext>
            </a:extLst>
          </p:cNvPr>
          <p:cNvSpPr txBox="1">
            <a:spLocks/>
          </p:cNvSpPr>
          <p:nvPr/>
        </p:nvSpPr>
        <p:spPr>
          <a:xfrm>
            <a:off x="9718753" y="11957557"/>
            <a:ext cx="5004080" cy="488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algn="ctr" defTabSz="2437942">
              <a:lnSpc>
                <a:spcPct val="100000"/>
              </a:lnSpc>
              <a:defRPr/>
            </a:pPr>
            <a:r>
              <a:rPr lang="en-US" sz="2000" b="1" kern="0" dirty="0">
                <a:solidFill>
                  <a:schemeClr val="tx1"/>
                </a:solidFill>
                <a:latin typeface="IBM Plex Sans" panose="020B0503050203000203" pitchFamily="34" charset="0"/>
              </a:rPr>
              <a:t>IBM Cloud Pak for Business Automation</a:t>
            </a:r>
          </a:p>
        </p:txBody>
      </p:sp>
      <p:cxnSp>
        <p:nvCxnSpPr>
          <p:cNvPr id="15" name="Elbow Connector 14">
            <a:extLst>
              <a:ext uri="{FF2B5EF4-FFF2-40B4-BE49-F238E27FC236}">
                <a16:creationId xmlns:a16="http://schemas.microsoft.com/office/drawing/2014/main" id="{69C0E2C7-504B-7632-6A29-DA4BC05C19A2}"/>
              </a:ext>
            </a:extLst>
          </p:cNvPr>
          <p:cNvCxnSpPr>
            <a:cxnSpLocks/>
            <a:endCxn id="58" idx="2"/>
          </p:cNvCxnSpPr>
          <p:nvPr/>
        </p:nvCxnSpPr>
        <p:spPr bwMode="auto">
          <a:xfrm rot="10800000">
            <a:off x="3656040" y="11611251"/>
            <a:ext cx="5787600" cy="590384"/>
          </a:xfrm>
          <a:prstGeom prst="bentConnector2">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93DC3223-E80F-2883-2540-95B8713AFCBA}"/>
              </a:ext>
            </a:extLst>
          </p:cNvPr>
          <p:cNvCxnSpPr>
            <a:cxnSpLocks/>
            <a:endCxn id="10" idx="2"/>
          </p:cNvCxnSpPr>
          <p:nvPr/>
        </p:nvCxnSpPr>
        <p:spPr bwMode="auto">
          <a:xfrm flipV="1">
            <a:off x="14997946" y="11611251"/>
            <a:ext cx="6516605" cy="590384"/>
          </a:xfrm>
          <a:prstGeom prst="bentConnector2">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3" name="Title 2">
            <a:extLst>
              <a:ext uri="{FF2B5EF4-FFF2-40B4-BE49-F238E27FC236}">
                <a16:creationId xmlns:a16="http://schemas.microsoft.com/office/drawing/2014/main" id="{E45FCC5A-4788-5FBF-A947-5E92021CF0D8}"/>
              </a:ext>
            </a:extLst>
          </p:cNvPr>
          <p:cNvSpPr txBox="1">
            <a:spLocks/>
          </p:cNvSpPr>
          <p:nvPr/>
        </p:nvSpPr>
        <p:spPr>
          <a:xfrm>
            <a:off x="3641318" y="12493280"/>
            <a:ext cx="17873232" cy="488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algn="ctr" defTabSz="2437942">
              <a:lnSpc>
                <a:spcPct val="100000"/>
              </a:lnSpc>
              <a:defRPr/>
            </a:pPr>
            <a:r>
              <a:rPr lang="en-US" sz="2133" kern="0" dirty="0">
                <a:solidFill>
                  <a:schemeClr val="tx1"/>
                </a:solidFill>
                <a:latin typeface="IBM Plex Sans Light"/>
              </a:rPr>
              <a:t>Business Automation Workflow | Decision Management | RPA | FileNet | </a:t>
            </a:r>
            <a:r>
              <a:rPr lang="en-US" sz="2133" kern="0" dirty="0" err="1">
                <a:solidFill>
                  <a:schemeClr val="tx1"/>
                </a:solidFill>
                <a:latin typeface="IBM Plex Sans Light"/>
              </a:rPr>
              <a:t>Datacap</a:t>
            </a:r>
            <a:endParaRPr lang="en-US" sz="2133" kern="0" dirty="0">
              <a:solidFill>
                <a:schemeClr val="tx1"/>
              </a:solidFill>
              <a:latin typeface="IBM Plex Sans Light"/>
            </a:endParaRPr>
          </a:p>
        </p:txBody>
      </p:sp>
      <p:sp>
        <p:nvSpPr>
          <p:cNvPr id="2" name="Footer Placeholder 3">
            <a:extLst>
              <a:ext uri="{FF2B5EF4-FFF2-40B4-BE49-F238E27FC236}">
                <a16:creationId xmlns:a16="http://schemas.microsoft.com/office/drawing/2014/main" id="{137E8745-65D2-47F9-3C25-FBE54BF5F4D7}"/>
              </a:ext>
            </a:extLst>
          </p:cNvPr>
          <p:cNvSpPr txBox="1">
            <a:spLocks/>
          </p:cNvSpPr>
          <p:nvPr/>
        </p:nvSpPr>
        <p:spPr>
          <a:xfrm>
            <a:off x="579097" y="12800056"/>
            <a:ext cx="7983269" cy="323397"/>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30814">
              <a:defRPr/>
            </a:pPr>
            <a:r>
              <a:rPr lang="en-US" sz="1600" dirty="0">
                <a:solidFill>
                  <a:srgbClr val="000000"/>
                </a:solidFill>
              </a:rPr>
              <a:t>© 2025 IBM Corporation</a:t>
            </a:r>
          </a:p>
        </p:txBody>
      </p:sp>
    </p:spTree>
    <p:extLst>
      <p:ext uri="{BB962C8B-B14F-4D97-AF65-F5344CB8AC3E}">
        <p14:creationId xmlns:p14="http://schemas.microsoft.com/office/powerpoint/2010/main" val="26473726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txBox="1"/>
          <p:nvPr/>
        </p:nvSpPr>
        <p:spPr>
          <a:xfrm>
            <a:off x="585023" y="609630"/>
            <a:ext cx="9014911" cy="2311516"/>
          </a:xfrm>
          <a:prstGeom prst="rect">
            <a:avLst/>
          </a:prstGeom>
          <a:noFill/>
          <a:ln/>
        </p:spPr>
        <p:txBody>
          <a:bodyPr wrap="square" lIns="0" tIns="0" rIns="0" bIns="0" rtlCol="0" anchor="t"/>
          <a:lstStyle/>
          <a:p>
            <a:pPr>
              <a:lnSpc>
                <a:spcPts val="7000"/>
              </a:lnSpc>
            </a:pPr>
            <a:r>
              <a:rPr lang="en-US" sz="6000" dirty="0">
                <a:solidFill>
                  <a:srgbClr val="000000"/>
                </a:solidFill>
                <a:latin typeface="IBM Plex Sans Light" pitchFamily="34" charset="0"/>
                <a:ea typeface="IBM Plex Sans Light" pitchFamily="34" charset="-122"/>
                <a:cs typeface="IBM Plex Sans Light" pitchFamily="34" charset="-120"/>
              </a:rPr>
              <a:t>AI can be the key that turns your tech into your competitive edge</a:t>
            </a:r>
            <a:endParaRPr lang="en-US" sz="6000" dirty="0"/>
          </a:p>
        </p:txBody>
      </p:sp>
      <p:pic>
        <p:nvPicPr>
          <p:cNvPr id="3" name="Image 0" descr="Rectangle 31"/>
          <p:cNvPicPr>
            <a:picLocks noChangeAspect="1"/>
          </p:cNvPicPr>
          <p:nvPr/>
        </p:nvPicPr>
        <p:blipFill>
          <a:blip r:embed="rId3"/>
          <a:stretch>
            <a:fillRect/>
          </a:stretch>
        </p:blipFill>
        <p:spPr>
          <a:xfrm>
            <a:off x="572322" y="4572230"/>
            <a:ext cx="8572930" cy="3429171"/>
          </a:xfrm>
          <a:prstGeom prst="rect">
            <a:avLst/>
          </a:prstGeom>
        </p:spPr>
      </p:pic>
      <p:pic>
        <p:nvPicPr>
          <p:cNvPr id="4" name="Image 1" descr="Rectangle 33"/>
          <p:cNvPicPr>
            <a:picLocks noChangeAspect="1"/>
          </p:cNvPicPr>
          <p:nvPr/>
        </p:nvPicPr>
        <p:blipFill>
          <a:blip r:embed="rId3"/>
          <a:stretch>
            <a:fillRect/>
          </a:stretch>
        </p:blipFill>
        <p:spPr>
          <a:xfrm>
            <a:off x="572322" y="8572930"/>
            <a:ext cx="8572930" cy="3429171"/>
          </a:xfrm>
          <a:prstGeom prst="rect">
            <a:avLst/>
          </a:prstGeom>
        </p:spPr>
      </p:pic>
      <p:sp>
        <p:nvSpPr>
          <p:cNvPr id="5" name="Text 1"/>
          <p:cNvSpPr txBox="1"/>
          <p:nvPr/>
        </p:nvSpPr>
        <p:spPr>
          <a:xfrm>
            <a:off x="864437" y="4940547"/>
            <a:ext cx="7179923" cy="1193860"/>
          </a:xfrm>
          <a:prstGeom prst="rect">
            <a:avLst/>
          </a:prstGeom>
          <a:noFill/>
          <a:ln/>
        </p:spPr>
        <p:txBody>
          <a:bodyPr wrap="square" lIns="0" tIns="0" rIns="0" bIns="0" rtlCol="0" anchor="t"/>
          <a:lstStyle/>
          <a:p>
            <a:pPr>
              <a:lnSpc>
                <a:spcPts val="9400"/>
              </a:lnSpc>
            </a:pPr>
            <a:r>
              <a:rPr lang="en-US" sz="8400">
                <a:solidFill>
                  <a:srgbClr val="0F62FE"/>
                </a:solidFill>
                <a:latin typeface="IBM Plex Sans Light"/>
                <a:ea typeface="IBM Plex Sans Light" pitchFamily="34" charset="-122"/>
                <a:cs typeface="IBM Plex Sans Light" pitchFamily="34" charset="-120"/>
              </a:rPr>
              <a:t>$4.4T</a:t>
            </a:r>
            <a:endParaRPr lang="en-US" sz="8400"/>
          </a:p>
        </p:txBody>
      </p:sp>
      <p:sp>
        <p:nvSpPr>
          <p:cNvPr id="6" name="Text 2"/>
          <p:cNvSpPr txBox="1"/>
          <p:nvPr/>
        </p:nvSpPr>
        <p:spPr>
          <a:xfrm>
            <a:off x="909269" y="6502725"/>
            <a:ext cx="7204967" cy="907706"/>
          </a:xfrm>
          <a:prstGeom prst="rect">
            <a:avLst/>
          </a:prstGeom>
          <a:noFill/>
          <a:ln/>
        </p:spPr>
        <p:txBody>
          <a:bodyPr wrap="square" lIns="0" tIns="0" rIns="0" bIns="0" rtlCol="0" anchor="t"/>
          <a:lstStyle/>
          <a:p>
            <a:pPr>
              <a:lnSpc>
                <a:spcPts val="4400"/>
              </a:lnSpc>
            </a:pPr>
            <a:r>
              <a:rPr lang="en-US" dirty="0">
                <a:solidFill>
                  <a:srgbClr val="000000"/>
                </a:solidFill>
                <a:latin typeface="IBM Plex Sans Light"/>
                <a:ea typeface="IBM Plex Sans Light" pitchFamily="34" charset="-122"/>
                <a:cs typeface="IBM Plex Sans Light" pitchFamily="34" charset="-120"/>
              </a:rPr>
              <a:t>Potential value added by gen AI to global corporate profits annually</a:t>
            </a:r>
            <a:endParaRPr lang="en-US" dirty="0">
              <a:latin typeface="IBM Plex Sans Light"/>
            </a:endParaRPr>
          </a:p>
        </p:txBody>
      </p:sp>
      <p:sp>
        <p:nvSpPr>
          <p:cNvPr id="7" name="Text 3"/>
          <p:cNvSpPr txBox="1"/>
          <p:nvPr/>
        </p:nvSpPr>
        <p:spPr>
          <a:xfrm>
            <a:off x="864437" y="8953948"/>
            <a:ext cx="7179923" cy="1193860"/>
          </a:xfrm>
          <a:prstGeom prst="rect">
            <a:avLst/>
          </a:prstGeom>
          <a:noFill/>
          <a:ln/>
        </p:spPr>
        <p:txBody>
          <a:bodyPr wrap="square" lIns="0" tIns="0" rIns="0" bIns="0" rtlCol="0" anchor="t"/>
          <a:lstStyle/>
          <a:p>
            <a:pPr>
              <a:lnSpc>
                <a:spcPts val="9400"/>
              </a:lnSpc>
            </a:pPr>
            <a:r>
              <a:rPr lang="en-US" sz="8400">
                <a:solidFill>
                  <a:srgbClr val="0F62FE"/>
                </a:solidFill>
                <a:latin typeface="IBM Plex Sans Light" pitchFamily="34" charset="0"/>
                <a:ea typeface="IBM Plex Sans Light" pitchFamily="34" charset="-122"/>
                <a:cs typeface="IBM Plex Sans Light" pitchFamily="34" charset="-120"/>
              </a:rPr>
              <a:t>72%</a:t>
            </a:r>
            <a:endParaRPr lang="en-US" sz="8400"/>
          </a:p>
        </p:txBody>
      </p:sp>
      <p:sp>
        <p:nvSpPr>
          <p:cNvPr id="8" name="Text 4"/>
          <p:cNvSpPr txBox="1"/>
          <p:nvPr/>
        </p:nvSpPr>
        <p:spPr>
          <a:xfrm>
            <a:off x="940640" y="10516126"/>
            <a:ext cx="7637146" cy="876344"/>
          </a:xfrm>
          <a:prstGeom prst="rect">
            <a:avLst/>
          </a:prstGeom>
          <a:noFill/>
          <a:ln/>
        </p:spPr>
        <p:txBody>
          <a:bodyPr wrap="square" lIns="0" tIns="0" rIns="0" bIns="0" rtlCol="0" anchor="t"/>
          <a:lstStyle/>
          <a:p>
            <a:pPr>
              <a:lnSpc>
                <a:spcPts val="4400"/>
              </a:lnSpc>
            </a:pPr>
            <a:r>
              <a:rPr lang="en-US" dirty="0">
                <a:solidFill>
                  <a:srgbClr val="000000"/>
                </a:solidFill>
                <a:latin typeface="IBM Plex Sans Light" pitchFamily="34" charset="0"/>
                <a:ea typeface="IBM Plex Sans Light" pitchFamily="34" charset="-122"/>
                <a:cs typeface="IBM Plex Sans Light" pitchFamily="34" charset="-120"/>
              </a:rPr>
              <a:t>of CEOs say their competitive advantage depends on gen AI</a:t>
            </a:r>
            <a:endParaRPr lang="en-US" dirty="0"/>
          </a:p>
        </p:txBody>
      </p:sp>
      <p:sp>
        <p:nvSpPr>
          <p:cNvPr id="9" name="Text 5"/>
          <p:cNvSpPr txBox="1"/>
          <p:nvPr/>
        </p:nvSpPr>
        <p:spPr>
          <a:xfrm>
            <a:off x="585023" y="12700636"/>
            <a:ext cx="11666549" cy="419121"/>
          </a:xfrm>
          <a:prstGeom prst="rect">
            <a:avLst/>
          </a:prstGeom>
          <a:noFill/>
          <a:ln/>
        </p:spPr>
        <p:txBody>
          <a:bodyPr wrap="square" lIns="0" tIns="0" rIns="0" bIns="0" rtlCol="0" anchor="t"/>
          <a:lstStyle/>
          <a:p>
            <a:pPr>
              <a:lnSpc>
                <a:spcPts val="2200"/>
              </a:lnSpc>
            </a:pPr>
            <a:r>
              <a:rPr lang="en-US" sz="1600" dirty="0">
                <a:solidFill>
                  <a:srgbClr val="393939"/>
                </a:solidFill>
                <a:latin typeface="IBM Plex Sans Regular" pitchFamily="34" charset="0"/>
                <a:ea typeface="IBM Plex Sans Regular" pitchFamily="34" charset="-122"/>
                <a:cs typeface="IBM Plex Sans Regular" pitchFamily="34" charset="-120"/>
              </a:rPr>
              <a:t>Sources: “Beyond the hype: Capturing the potential of AI and gen AI in tech, media, and telecom,” McKinsey, 2024;</a:t>
            </a:r>
            <a:endParaRPr lang="en-US" sz="1600" dirty="0"/>
          </a:p>
          <a:p>
            <a:pPr>
              <a:lnSpc>
                <a:spcPts val="2200"/>
              </a:lnSpc>
            </a:pPr>
            <a:r>
              <a:rPr lang="en-US" sz="1600" dirty="0">
                <a:solidFill>
                  <a:srgbClr val="393939"/>
                </a:solidFill>
                <a:latin typeface="IBM Plex Sans Regular" pitchFamily="34" charset="0"/>
                <a:ea typeface="IBM Plex Sans Regular" pitchFamily="34" charset="-122"/>
                <a:cs typeface="IBM Plex Sans Regular" pitchFamily="34" charset="-120"/>
              </a:rPr>
              <a:t>“6 hard truths CEOs must face,” IBV, 2024; IBM Global AI Adoption Index, IBM, 2024; The state of AI, McKinsey, 2023</a:t>
            </a:r>
            <a:endParaRPr lang="en-US" sz="1600" dirty="0"/>
          </a:p>
        </p:txBody>
      </p:sp>
      <p:sp>
        <p:nvSpPr>
          <p:cNvPr id="10" name="Text 6"/>
          <p:cNvSpPr txBox="1"/>
          <p:nvPr/>
        </p:nvSpPr>
        <p:spPr>
          <a:xfrm>
            <a:off x="12764931" y="609630"/>
            <a:ext cx="9525476" cy="2311516"/>
          </a:xfrm>
          <a:prstGeom prst="rect">
            <a:avLst/>
          </a:prstGeom>
          <a:noFill/>
          <a:ln/>
        </p:spPr>
        <p:txBody>
          <a:bodyPr wrap="square" lIns="0" tIns="0" rIns="0" bIns="0" rtlCol="0" anchor="t"/>
          <a:lstStyle/>
          <a:p>
            <a:pPr>
              <a:lnSpc>
                <a:spcPts val="7000"/>
              </a:lnSpc>
            </a:pPr>
            <a:r>
              <a:rPr lang="en-US" sz="6000">
                <a:solidFill>
                  <a:srgbClr val="000000"/>
                </a:solidFill>
                <a:latin typeface="IBM Plex Sans Light" pitchFamily="34" charset="0"/>
                <a:ea typeface="IBM Plex Sans Light" pitchFamily="34" charset="-122"/>
                <a:cs typeface="IBM Plex Sans Light" pitchFamily="34" charset="-120"/>
              </a:rPr>
              <a:t>Yet the biggest question companies are trying to answer is how to drive value</a:t>
            </a:r>
            <a:endParaRPr lang="en-US" sz="6000"/>
          </a:p>
        </p:txBody>
      </p:sp>
      <p:sp>
        <p:nvSpPr>
          <p:cNvPr id="11" name="Text 7"/>
          <p:cNvSpPr txBox="1"/>
          <p:nvPr/>
        </p:nvSpPr>
        <p:spPr>
          <a:xfrm>
            <a:off x="12688727" y="11214661"/>
            <a:ext cx="8673518" cy="876344"/>
          </a:xfrm>
          <a:prstGeom prst="rect">
            <a:avLst/>
          </a:prstGeom>
          <a:noFill/>
          <a:ln/>
        </p:spPr>
        <p:txBody>
          <a:bodyPr wrap="square" lIns="0" tIns="0" rIns="0" bIns="0" rtlCol="0" anchor="t"/>
          <a:lstStyle/>
          <a:p>
            <a:pPr>
              <a:lnSpc>
                <a:spcPts val="4400"/>
              </a:lnSpc>
            </a:pPr>
            <a:r>
              <a:rPr lang="en-US">
                <a:solidFill>
                  <a:srgbClr val="0F62FE"/>
                </a:solidFill>
                <a:latin typeface="IBM Plex Sans SmBld" pitchFamily="34" charset="0"/>
                <a:ea typeface="IBM Plex Sans SmBld" pitchFamily="34" charset="-122"/>
                <a:cs typeface="IBM Plex Sans SmBld" pitchFamily="34" charset="-120"/>
              </a:rPr>
              <a:t>Only 23%</a:t>
            </a:r>
            <a:r>
              <a:rPr lang="en-US">
                <a:solidFill>
                  <a:srgbClr val="000000"/>
                </a:solidFill>
                <a:latin typeface="IBM Plex Sans Light" pitchFamily="34" charset="0"/>
                <a:ea typeface="IBM Plex Sans Light" pitchFamily="34" charset="-122"/>
                <a:cs typeface="IBM Plex Sans Light" pitchFamily="34" charset="-120"/>
              </a:rPr>
              <a:t> of businesses report that AI has significantly contributed to their EBIT.</a:t>
            </a:r>
            <a:endParaRPr lang="en-US"/>
          </a:p>
        </p:txBody>
      </p:sp>
      <p:pic>
        <p:nvPicPr>
          <p:cNvPr id="12" name="Image 2" descr="preencoded.png"/>
          <p:cNvPicPr>
            <a:picLocks noChangeAspect="1"/>
          </p:cNvPicPr>
          <p:nvPr/>
        </p:nvPicPr>
        <p:blipFill>
          <a:blip r:embed="rId4"/>
          <a:stretch>
            <a:fillRect/>
          </a:stretch>
        </p:blipFill>
        <p:spPr>
          <a:xfrm>
            <a:off x="12764931" y="4572229"/>
            <a:ext cx="9525476" cy="5753388"/>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txBox="1"/>
          <p:nvPr/>
        </p:nvSpPr>
        <p:spPr>
          <a:xfrm>
            <a:off x="572322" y="571530"/>
            <a:ext cx="10763788" cy="9906495"/>
          </a:xfrm>
          <a:prstGeom prst="rect">
            <a:avLst/>
          </a:prstGeom>
          <a:noFill/>
          <a:ln/>
        </p:spPr>
        <p:txBody>
          <a:bodyPr wrap="square" lIns="0" tIns="0" rIns="0" bIns="0" rtlCol="0" anchor="t"/>
          <a:lstStyle/>
          <a:p>
            <a:pPr>
              <a:lnSpc>
                <a:spcPts val="7000"/>
              </a:lnSpc>
            </a:pPr>
            <a:r>
              <a:rPr lang="en-US" sz="6000" dirty="0">
                <a:solidFill>
                  <a:srgbClr val="000000"/>
                </a:solidFill>
                <a:latin typeface="IBM Plex Sans Light" pitchFamily="34" charset="0"/>
                <a:ea typeface="IBM Plex Sans Light" pitchFamily="34" charset="-122"/>
                <a:cs typeface="IBM Plex Sans Light" pitchFamily="34" charset="-120"/>
              </a:rPr>
              <a:t>And today, </a:t>
            </a:r>
            <a:r>
              <a:rPr lang="en-US" sz="6000" dirty="0">
                <a:solidFill>
                  <a:srgbClr val="0F62FE"/>
                </a:solidFill>
                <a:latin typeface="IBM Plex Sans Light" pitchFamily="34" charset="0"/>
                <a:ea typeface="IBM Plex Sans Light" pitchFamily="34" charset="-122"/>
                <a:cs typeface="IBM Plex Sans Light" pitchFamily="34" charset="-120"/>
              </a:rPr>
              <a:t>less than 1%</a:t>
            </a:r>
            <a:r>
              <a:rPr lang="en-US" sz="6000" dirty="0">
                <a:solidFill>
                  <a:srgbClr val="000000"/>
                </a:solidFill>
                <a:latin typeface="IBM Plex Sans Light" pitchFamily="34" charset="0"/>
                <a:ea typeface="IBM Plex Sans Light" pitchFamily="34" charset="-122"/>
                <a:cs typeface="IBM Plex Sans Light" pitchFamily="34" charset="-120"/>
              </a:rPr>
              <a:t> of enterprise data is currently being leveraged by gen AI</a:t>
            </a:r>
            <a:endParaRPr lang="en-US" sz="6000" dirty="0"/>
          </a:p>
        </p:txBody>
      </p:sp>
      <p:pic>
        <p:nvPicPr>
          <p:cNvPr id="3" name="Image 0" descr="Rectangle 19899"/>
          <p:cNvPicPr>
            <a:picLocks noChangeAspect="1"/>
          </p:cNvPicPr>
          <p:nvPr/>
        </p:nvPicPr>
        <p:blipFill>
          <a:blip r:embed="rId3"/>
          <a:stretch>
            <a:fillRect/>
          </a:stretch>
        </p:blipFill>
        <p:spPr>
          <a:xfrm>
            <a:off x="12193403" y="571529"/>
            <a:ext cx="952548" cy="952548"/>
          </a:xfrm>
          <a:prstGeom prst="rect">
            <a:avLst/>
          </a:prstGeom>
        </p:spPr>
      </p:pic>
      <p:pic>
        <p:nvPicPr>
          <p:cNvPr id="4" name="Image 1" descr="Rectangle 19899"/>
          <p:cNvPicPr>
            <a:picLocks noChangeAspect="1"/>
          </p:cNvPicPr>
          <p:nvPr/>
        </p:nvPicPr>
        <p:blipFill>
          <a:blip r:embed="rId3"/>
          <a:stretch>
            <a:fillRect/>
          </a:stretch>
        </p:blipFill>
        <p:spPr>
          <a:xfrm>
            <a:off x="13374562" y="571529"/>
            <a:ext cx="952548" cy="952548"/>
          </a:xfrm>
          <a:prstGeom prst="rect">
            <a:avLst/>
          </a:prstGeom>
        </p:spPr>
      </p:pic>
      <p:pic>
        <p:nvPicPr>
          <p:cNvPr id="5" name="Image 2" descr="Rectangle 19899"/>
          <p:cNvPicPr>
            <a:picLocks noChangeAspect="1"/>
          </p:cNvPicPr>
          <p:nvPr/>
        </p:nvPicPr>
        <p:blipFill>
          <a:blip r:embed="rId3"/>
          <a:stretch>
            <a:fillRect/>
          </a:stretch>
        </p:blipFill>
        <p:spPr>
          <a:xfrm>
            <a:off x="14555721" y="571529"/>
            <a:ext cx="952548" cy="952548"/>
          </a:xfrm>
          <a:prstGeom prst="rect">
            <a:avLst/>
          </a:prstGeom>
        </p:spPr>
      </p:pic>
      <p:pic>
        <p:nvPicPr>
          <p:cNvPr id="6" name="Image 3" descr="Rectangle 19899"/>
          <p:cNvPicPr>
            <a:picLocks noChangeAspect="1"/>
          </p:cNvPicPr>
          <p:nvPr/>
        </p:nvPicPr>
        <p:blipFill>
          <a:blip r:embed="rId3"/>
          <a:stretch>
            <a:fillRect/>
          </a:stretch>
        </p:blipFill>
        <p:spPr>
          <a:xfrm>
            <a:off x="15736880" y="571529"/>
            <a:ext cx="952548" cy="952548"/>
          </a:xfrm>
          <a:prstGeom prst="rect">
            <a:avLst/>
          </a:prstGeom>
        </p:spPr>
      </p:pic>
      <p:pic>
        <p:nvPicPr>
          <p:cNvPr id="7" name="Image 4" descr="Rectangle 19899"/>
          <p:cNvPicPr>
            <a:picLocks noChangeAspect="1"/>
          </p:cNvPicPr>
          <p:nvPr/>
        </p:nvPicPr>
        <p:blipFill>
          <a:blip r:embed="rId3"/>
          <a:stretch>
            <a:fillRect/>
          </a:stretch>
        </p:blipFill>
        <p:spPr>
          <a:xfrm>
            <a:off x="16918039" y="571529"/>
            <a:ext cx="952548" cy="952548"/>
          </a:xfrm>
          <a:prstGeom prst="rect">
            <a:avLst/>
          </a:prstGeom>
        </p:spPr>
      </p:pic>
      <p:pic>
        <p:nvPicPr>
          <p:cNvPr id="8" name="Image 5" descr="Rectangle 19899"/>
          <p:cNvPicPr>
            <a:picLocks noChangeAspect="1"/>
          </p:cNvPicPr>
          <p:nvPr/>
        </p:nvPicPr>
        <p:blipFill>
          <a:blip r:embed="rId3"/>
          <a:stretch>
            <a:fillRect/>
          </a:stretch>
        </p:blipFill>
        <p:spPr>
          <a:xfrm>
            <a:off x="18099198" y="571529"/>
            <a:ext cx="952548" cy="952548"/>
          </a:xfrm>
          <a:prstGeom prst="rect">
            <a:avLst/>
          </a:prstGeom>
        </p:spPr>
      </p:pic>
      <p:pic>
        <p:nvPicPr>
          <p:cNvPr id="9" name="Image 6" descr="Rectangle 19899"/>
          <p:cNvPicPr>
            <a:picLocks noChangeAspect="1"/>
          </p:cNvPicPr>
          <p:nvPr/>
        </p:nvPicPr>
        <p:blipFill>
          <a:blip r:embed="rId3"/>
          <a:stretch>
            <a:fillRect/>
          </a:stretch>
        </p:blipFill>
        <p:spPr>
          <a:xfrm>
            <a:off x="19280357" y="571529"/>
            <a:ext cx="952548" cy="952548"/>
          </a:xfrm>
          <a:prstGeom prst="rect">
            <a:avLst/>
          </a:prstGeom>
        </p:spPr>
      </p:pic>
      <p:pic>
        <p:nvPicPr>
          <p:cNvPr id="10" name="Image 7" descr="Rectangle 19899"/>
          <p:cNvPicPr>
            <a:picLocks noChangeAspect="1"/>
          </p:cNvPicPr>
          <p:nvPr/>
        </p:nvPicPr>
        <p:blipFill>
          <a:blip r:embed="rId3"/>
          <a:stretch>
            <a:fillRect/>
          </a:stretch>
        </p:blipFill>
        <p:spPr>
          <a:xfrm>
            <a:off x="20461516" y="571529"/>
            <a:ext cx="952548" cy="952548"/>
          </a:xfrm>
          <a:prstGeom prst="rect">
            <a:avLst/>
          </a:prstGeom>
        </p:spPr>
      </p:pic>
      <p:pic>
        <p:nvPicPr>
          <p:cNvPr id="11" name="Image 8" descr="Rectangle 19899"/>
          <p:cNvPicPr>
            <a:picLocks noChangeAspect="1"/>
          </p:cNvPicPr>
          <p:nvPr/>
        </p:nvPicPr>
        <p:blipFill>
          <a:blip r:embed="rId3"/>
          <a:stretch>
            <a:fillRect/>
          </a:stretch>
        </p:blipFill>
        <p:spPr>
          <a:xfrm>
            <a:off x="21642675" y="571529"/>
            <a:ext cx="952548" cy="952548"/>
          </a:xfrm>
          <a:prstGeom prst="rect">
            <a:avLst/>
          </a:prstGeom>
        </p:spPr>
      </p:pic>
      <p:pic>
        <p:nvPicPr>
          <p:cNvPr id="12" name="Image 9" descr="Rectangle 19899"/>
          <p:cNvPicPr>
            <a:picLocks noChangeAspect="1"/>
          </p:cNvPicPr>
          <p:nvPr/>
        </p:nvPicPr>
        <p:blipFill>
          <a:blip r:embed="rId3"/>
          <a:stretch>
            <a:fillRect/>
          </a:stretch>
        </p:blipFill>
        <p:spPr>
          <a:xfrm>
            <a:off x="22823834" y="571529"/>
            <a:ext cx="952548" cy="952548"/>
          </a:xfrm>
          <a:prstGeom prst="rect">
            <a:avLst/>
          </a:prstGeom>
        </p:spPr>
      </p:pic>
      <p:pic>
        <p:nvPicPr>
          <p:cNvPr id="13" name="Image 10" descr="Rectangle 19899"/>
          <p:cNvPicPr>
            <a:picLocks noChangeAspect="1"/>
          </p:cNvPicPr>
          <p:nvPr/>
        </p:nvPicPr>
        <p:blipFill>
          <a:blip r:embed="rId3"/>
          <a:stretch>
            <a:fillRect/>
          </a:stretch>
        </p:blipFill>
        <p:spPr>
          <a:xfrm>
            <a:off x="12193403" y="1752688"/>
            <a:ext cx="952548" cy="952548"/>
          </a:xfrm>
          <a:prstGeom prst="rect">
            <a:avLst/>
          </a:prstGeom>
        </p:spPr>
      </p:pic>
      <p:pic>
        <p:nvPicPr>
          <p:cNvPr id="14" name="Image 11" descr="Rectangle 19899"/>
          <p:cNvPicPr>
            <a:picLocks noChangeAspect="1"/>
          </p:cNvPicPr>
          <p:nvPr/>
        </p:nvPicPr>
        <p:blipFill>
          <a:blip r:embed="rId3"/>
          <a:stretch>
            <a:fillRect/>
          </a:stretch>
        </p:blipFill>
        <p:spPr>
          <a:xfrm>
            <a:off x="13374562" y="1752688"/>
            <a:ext cx="952548" cy="952548"/>
          </a:xfrm>
          <a:prstGeom prst="rect">
            <a:avLst/>
          </a:prstGeom>
        </p:spPr>
      </p:pic>
      <p:pic>
        <p:nvPicPr>
          <p:cNvPr id="15" name="Image 12" descr="Rectangle 19899"/>
          <p:cNvPicPr>
            <a:picLocks noChangeAspect="1"/>
          </p:cNvPicPr>
          <p:nvPr/>
        </p:nvPicPr>
        <p:blipFill>
          <a:blip r:embed="rId3"/>
          <a:stretch>
            <a:fillRect/>
          </a:stretch>
        </p:blipFill>
        <p:spPr>
          <a:xfrm>
            <a:off x="14555721" y="1752688"/>
            <a:ext cx="952548" cy="952548"/>
          </a:xfrm>
          <a:prstGeom prst="rect">
            <a:avLst/>
          </a:prstGeom>
        </p:spPr>
      </p:pic>
      <p:pic>
        <p:nvPicPr>
          <p:cNvPr id="16" name="Image 13" descr="Rectangle 19899"/>
          <p:cNvPicPr>
            <a:picLocks noChangeAspect="1"/>
          </p:cNvPicPr>
          <p:nvPr/>
        </p:nvPicPr>
        <p:blipFill>
          <a:blip r:embed="rId3"/>
          <a:stretch>
            <a:fillRect/>
          </a:stretch>
        </p:blipFill>
        <p:spPr>
          <a:xfrm>
            <a:off x="15736880" y="1752688"/>
            <a:ext cx="952548" cy="952548"/>
          </a:xfrm>
          <a:prstGeom prst="rect">
            <a:avLst/>
          </a:prstGeom>
        </p:spPr>
      </p:pic>
      <p:pic>
        <p:nvPicPr>
          <p:cNvPr id="17" name="Image 14" descr="Rectangle 19899"/>
          <p:cNvPicPr>
            <a:picLocks noChangeAspect="1"/>
          </p:cNvPicPr>
          <p:nvPr/>
        </p:nvPicPr>
        <p:blipFill>
          <a:blip r:embed="rId3"/>
          <a:stretch>
            <a:fillRect/>
          </a:stretch>
        </p:blipFill>
        <p:spPr>
          <a:xfrm>
            <a:off x="16918039" y="1752688"/>
            <a:ext cx="952548" cy="952548"/>
          </a:xfrm>
          <a:prstGeom prst="rect">
            <a:avLst/>
          </a:prstGeom>
        </p:spPr>
      </p:pic>
      <p:pic>
        <p:nvPicPr>
          <p:cNvPr id="18" name="Image 15" descr="Rectangle 19899"/>
          <p:cNvPicPr>
            <a:picLocks noChangeAspect="1"/>
          </p:cNvPicPr>
          <p:nvPr/>
        </p:nvPicPr>
        <p:blipFill>
          <a:blip r:embed="rId3"/>
          <a:stretch>
            <a:fillRect/>
          </a:stretch>
        </p:blipFill>
        <p:spPr>
          <a:xfrm>
            <a:off x="18099198" y="1752688"/>
            <a:ext cx="952548" cy="952548"/>
          </a:xfrm>
          <a:prstGeom prst="rect">
            <a:avLst/>
          </a:prstGeom>
        </p:spPr>
      </p:pic>
      <p:pic>
        <p:nvPicPr>
          <p:cNvPr id="19" name="Image 16" descr="Rectangle 19899"/>
          <p:cNvPicPr>
            <a:picLocks noChangeAspect="1"/>
          </p:cNvPicPr>
          <p:nvPr/>
        </p:nvPicPr>
        <p:blipFill>
          <a:blip r:embed="rId3"/>
          <a:stretch>
            <a:fillRect/>
          </a:stretch>
        </p:blipFill>
        <p:spPr>
          <a:xfrm>
            <a:off x="19280357" y="1752688"/>
            <a:ext cx="952548" cy="952548"/>
          </a:xfrm>
          <a:prstGeom prst="rect">
            <a:avLst/>
          </a:prstGeom>
        </p:spPr>
      </p:pic>
      <p:pic>
        <p:nvPicPr>
          <p:cNvPr id="20" name="Image 17" descr="Rectangle 19899"/>
          <p:cNvPicPr>
            <a:picLocks noChangeAspect="1"/>
          </p:cNvPicPr>
          <p:nvPr/>
        </p:nvPicPr>
        <p:blipFill>
          <a:blip r:embed="rId3"/>
          <a:stretch>
            <a:fillRect/>
          </a:stretch>
        </p:blipFill>
        <p:spPr>
          <a:xfrm>
            <a:off x="20461516" y="1752688"/>
            <a:ext cx="952548" cy="952548"/>
          </a:xfrm>
          <a:prstGeom prst="rect">
            <a:avLst/>
          </a:prstGeom>
        </p:spPr>
      </p:pic>
      <p:pic>
        <p:nvPicPr>
          <p:cNvPr id="21" name="Image 18" descr="Rectangle 19899"/>
          <p:cNvPicPr>
            <a:picLocks noChangeAspect="1"/>
          </p:cNvPicPr>
          <p:nvPr/>
        </p:nvPicPr>
        <p:blipFill>
          <a:blip r:embed="rId3"/>
          <a:stretch>
            <a:fillRect/>
          </a:stretch>
        </p:blipFill>
        <p:spPr>
          <a:xfrm>
            <a:off x="21642675" y="1752688"/>
            <a:ext cx="952548" cy="952548"/>
          </a:xfrm>
          <a:prstGeom prst="rect">
            <a:avLst/>
          </a:prstGeom>
        </p:spPr>
      </p:pic>
      <p:pic>
        <p:nvPicPr>
          <p:cNvPr id="22" name="Image 19" descr="Rectangle 19899"/>
          <p:cNvPicPr>
            <a:picLocks noChangeAspect="1"/>
          </p:cNvPicPr>
          <p:nvPr/>
        </p:nvPicPr>
        <p:blipFill>
          <a:blip r:embed="rId3"/>
          <a:stretch>
            <a:fillRect/>
          </a:stretch>
        </p:blipFill>
        <p:spPr>
          <a:xfrm>
            <a:off x="22823834" y="1752688"/>
            <a:ext cx="952548" cy="952548"/>
          </a:xfrm>
          <a:prstGeom prst="rect">
            <a:avLst/>
          </a:prstGeom>
        </p:spPr>
      </p:pic>
      <p:pic>
        <p:nvPicPr>
          <p:cNvPr id="23" name="Image 20" descr="Rectangle 19899"/>
          <p:cNvPicPr>
            <a:picLocks noChangeAspect="1"/>
          </p:cNvPicPr>
          <p:nvPr/>
        </p:nvPicPr>
        <p:blipFill>
          <a:blip r:embed="rId3"/>
          <a:stretch>
            <a:fillRect/>
          </a:stretch>
        </p:blipFill>
        <p:spPr>
          <a:xfrm>
            <a:off x="12193403" y="2933847"/>
            <a:ext cx="952548" cy="952548"/>
          </a:xfrm>
          <a:prstGeom prst="rect">
            <a:avLst/>
          </a:prstGeom>
        </p:spPr>
      </p:pic>
      <p:pic>
        <p:nvPicPr>
          <p:cNvPr id="24" name="Image 21" descr="Rectangle 19899"/>
          <p:cNvPicPr>
            <a:picLocks noChangeAspect="1"/>
          </p:cNvPicPr>
          <p:nvPr/>
        </p:nvPicPr>
        <p:blipFill>
          <a:blip r:embed="rId3"/>
          <a:stretch>
            <a:fillRect/>
          </a:stretch>
        </p:blipFill>
        <p:spPr>
          <a:xfrm>
            <a:off x="13374562" y="2933847"/>
            <a:ext cx="952548" cy="952548"/>
          </a:xfrm>
          <a:prstGeom prst="rect">
            <a:avLst/>
          </a:prstGeom>
        </p:spPr>
      </p:pic>
      <p:pic>
        <p:nvPicPr>
          <p:cNvPr id="25" name="Image 22" descr="Rectangle 19899"/>
          <p:cNvPicPr>
            <a:picLocks noChangeAspect="1"/>
          </p:cNvPicPr>
          <p:nvPr/>
        </p:nvPicPr>
        <p:blipFill>
          <a:blip r:embed="rId3"/>
          <a:stretch>
            <a:fillRect/>
          </a:stretch>
        </p:blipFill>
        <p:spPr>
          <a:xfrm>
            <a:off x="14555721" y="2933847"/>
            <a:ext cx="952548" cy="952548"/>
          </a:xfrm>
          <a:prstGeom prst="rect">
            <a:avLst/>
          </a:prstGeom>
        </p:spPr>
      </p:pic>
      <p:pic>
        <p:nvPicPr>
          <p:cNvPr id="26" name="Image 23" descr="Rectangle 19899"/>
          <p:cNvPicPr>
            <a:picLocks noChangeAspect="1"/>
          </p:cNvPicPr>
          <p:nvPr/>
        </p:nvPicPr>
        <p:blipFill>
          <a:blip r:embed="rId3"/>
          <a:stretch>
            <a:fillRect/>
          </a:stretch>
        </p:blipFill>
        <p:spPr>
          <a:xfrm>
            <a:off x="15736880" y="2933847"/>
            <a:ext cx="952548" cy="952548"/>
          </a:xfrm>
          <a:prstGeom prst="rect">
            <a:avLst/>
          </a:prstGeom>
        </p:spPr>
      </p:pic>
      <p:pic>
        <p:nvPicPr>
          <p:cNvPr id="27" name="Image 24" descr="Rectangle 19899"/>
          <p:cNvPicPr>
            <a:picLocks noChangeAspect="1"/>
          </p:cNvPicPr>
          <p:nvPr/>
        </p:nvPicPr>
        <p:blipFill>
          <a:blip r:embed="rId3"/>
          <a:stretch>
            <a:fillRect/>
          </a:stretch>
        </p:blipFill>
        <p:spPr>
          <a:xfrm>
            <a:off x="16918039" y="2933847"/>
            <a:ext cx="952548" cy="952548"/>
          </a:xfrm>
          <a:prstGeom prst="rect">
            <a:avLst/>
          </a:prstGeom>
        </p:spPr>
      </p:pic>
      <p:pic>
        <p:nvPicPr>
          <p:cNvPr id="28" name="Image 25" descr="Rectangle 19899"/>
          <p:cNvPicPr>
            <a:picLocks noChangeAspect="1"/>
          </p:cNvPicPr>
          <p:nvPr/>
        </p:nvPicPr>
        <p:blipFill>
          <a:blip r:embed="rId3"/>
          <a:stretch>
            <a:fillRect/>
          </a:stretch>
        </p:blipFill>
        <p:spPr>
          <a:xfrm>
            <a:off x="18099198" y="2933847"/>
            <a:ext cx="952548" cy="952548"/>
          </a:xfrm>
          <a:prstGeom prst="rect">
            <a:avLst/>
          </a:prstGeom>
        </p:spPr>
      </p:pic>
      <p:pic>
        <p:nvPicPr>
          <p:cNvPr id="29" name="Image 26" descr="Rectangle 19899"/>
          <p:cNvPicPr>
            <a:picLocks noChangeAspect="1"/>
          </p:cNvPicPr>
          <p:nvPr/>
        </p:nvPicPr>
        <p:blipFill>
          <a:blip r:embed="rId3"/>
          <a:stretch>
            <a:fillRect/>
          </a:stretch>
        </p:blipFill>
        <p:spPr>
          <a:xfrm>
            <a:off x="19280357" y="2933847"/>
            <a:ext cx="952548" cy="952548"/>
          </a:xfrm>
          <a:prstGeom prst="rect">
            <a:avLst/>
          </a:prstGeom>
        </p:spPr>
      </p:pic>
      <p:pic>
        <p:nvPicPr>
          <p:cNvPr id="30" name="Image 27" descr="Rectangle 19899"/>
          <p:cNvPicPr>
            <a:picLocks noChangeAspect="1"/>
          </p:cNvPicPr>
          <p:nvPr/>
        </p:nvPicPr>
        <p:blipFill>
          <a:blip r:embed="rId3"/>
          <a:stretch>
            <a:fillRect/>
          </a:stretch>
        </p:blipFill>
        <p:spPr>
          <a:xfrm>
            <a:off x="20461516" y="2933847"/>
            <a:ext cx="952548" cy="952548"/>
          </a:xfrm>
          <a:prstGeom prst="rect">
            <a:avLst/>
          </a:prstGeom>
        </p:spPr>
      </p:pic>
      <p:pic>
        <p:nvPicPr>
          <p:cNvPr id="31" name="Image 28" descr="Rectangle 19899"/>
          <p:cNvPicPr>
            <a:picLocks noChangeAspect="1"/>
          </p:cNvPicPr>
          <p:nvPr/>
        </p:nvPicPr>
        <p:blipFill>
          <a:blip r:embed="rId3"/>
          <a:stretch>
            <a:fillRect/>
          </a:stretch>
        </p:blipFill>
        <p:spPr>
          <a:xfrm>
            <a:off x="21642675" y="2933847"/>
            <a:ext cx="952548" cy="952548"/>
          </a:xfrm>
          <a:prstGeom prst="rect">
            <a:avLst/>
          </a:prstGeom>
        </p:spPr>
      </p:pic>
      <p:pic>
        <p:nvPicPr>
          <p:cNvPr id="32" name="Image 29" descr="Rectangle 19899"/>
          <p:cNvPicPr>
            <a:picLocks noChangeAspect="1"/>
          </p:cNvPicPr>
          <p:nvPr/>
        </p:nvPicPr>
        <p:blipFill>
          <a:blip r:embed="rId3"/>
          <a:stretch>
            <a:fillRect/>
          </a:stretch>
        </p:blipFill>
        <p:spPr>
          <a:xfrm>
            <a:off x="22823834" y="2933847"/>
            <a:ext cx="952548" cy="952548"/>
          </a:xfrm>
          <a:prstGeom prst="rect">
            <a:avLst/>
          </a:prstGeom>
        </p:spPr>
      </p:pic>
      <p:pic>
        <p:nvPicPr>
          <p:cNvPr id="33" name="Image 30" descr="Rectangle 19899"/>
          <p:cNvPicPr>
            <a:picLocks noChangeAspect="1"/>
          </p:cNvPicPr>
          <p:nvPr/>
        </p:nvPicPr>
        <p:blipFill>
          <a:blip r:embed="rId3"/>
          <a:stretch>
            <a:fillRect/>
          </a:stretch>
        </p:blipFill>
        <p:spPr>
          <a:xfrm>
            <a:off x="12193403" y="4115006"/>
            <a:ext cx="952548" cy="952548"/>
          </a:xfrm>
          <a:prstGeom prst="rect">
            <a:avLst/>
          </a:prstGeom>
        </p:spPr>
      </p:pic>
      <p:pic>
        <p:nvPicPr>
          <p:cNvPr id="34" name="Image 31" descr="Rectangle 19899"/>
          <p:cNvPicPr>
            <a:picLocks noChangeAspect="1"/>
          </p:cNvPicPr>
          <p:nvPr/>
        </p:nvPicPr>
        <p:blipFill>
          <a:blip r:embed="rId3"/>
          <a:stretch>
            <a:fillRect/>
          </a:stretch>
        </p:blipFill>
        <p:spPr>
          <a:xfrm>
            <a:off x="13374562" y="4115006"/>
            <a:ext cx="952548" cy="952548"/>
          </a:xfrm>
          <a:prstGeom prst="rect">
            <a:avLst/>
          </a:prstGeom>
        </p:spPr>
      </p:pic>
      <p:pic>
        <p:nvPicPr>
          <p:cNvPr id="35" name="Image 32" descr="Rectangle 19899"/>
          <p:cNvPicPr>
            <a:picLocks noChangeAspect="1"/>
          </p:cNvPicPr>
          <p:nvPr/>
        </p:nvPicPr>
        <p:blipFill>
          <a:blip r:embed="rId3"/>
          <a:stretch>
            <a:fillRect/>
          </a:stretch>
        </p:blipFill>
        <p:spPr>
          <a:xfrm>
            <a:off x="14555721" y="4115006"/>
            <a:ext cx="952548" cy="952548"/>
          </a:xfrm>
          <a:prstGeom prst="rect">
            <a:avLst/>
          </a:prstGeom>
        </p:spPr>
      </p:pic>
      <p:pic>
        <p:nvPicPr>
          <p:cNvPr id="36" name="Image 33" descr="Rectangle 19899"/>
          <p:cNvPicPr>
            <a:picLocks noChangeAspect="1"/>
          </p:cNvPicPr>
          <p:nvPr/>
        </p:nvPicPr>
        <p:blipFill>
          <a:blip r:embed="rId3"/>
          <a:stretch>
            <a:fillRect/>
          </a:stretch>
        </p:blipFill>
        <p:spPr>
          <a:xfrm>
            <a:off x="15736880" y="4115006"/>
            <a:ext cx="952548" cy="952548"/>
          </a:xfrm>
          <a:prstGeom prst="rect">
            <a:avLst/>
          </a:prstGeom>
        </p:spPr>
      </p:pic>
      <p:pic>
        <p:nvPicPr>
          <p:cNvPr id="37" name="Image 34" descr="Rectangle 19899"/>
          <p:cNvPicPr>
            <a:picLocks noChangeAspect="1"/>
          </p:cNvPicPr>
          <p:nvPr/>
        </p:nvPicPr>
        <p:blipFill>
          <a:blip r:embed="rId3"/>
          <a:stretch>
            <a:fillRect/>
          </a:stretch>
        </p:blipFill>
        <p:spPr>
          <a:xfrm>
            <a:off x="16918039" y="4115006"/>
            <a:ext cx="952548" cy="952548"/>
          </a:xfrm>
          <a:prstGeom prst="rect">
            <a:avLst/>
          </a:prstGeom>
        </p:spPr>
      </p:pic>
      <p:pic>
        <p:nvPicPr>
          <p:cNvPr id="38" name="Image 35" descr="Rectangle 19899"/>
          <p:cNvPicPr>
            <a:picLocks noChangeAspect="1"/>
          </p:cNvPicPr>
          <p:nvPr/>
        </p:nvPicPr>
        <p:blipFill>
          <a:blip r:embed="rId3"/>
          <a:stretch>
            <a:fillRect/>
          </a:stretch>
        </p:blipFill>
        <p:spPr>
          <a:xfrm>
            <a:off x="18099198" y="4115006"/>
            <a:ext cx="952548" cy="952548"/>
          </a:xfrm>
          <a:prstGeom prst="rect">
            <a:avLst/>
          </a:prstGeom>
        </p:spPr>
      </p:pic>
      <p:pic>
        <p:nvPicPr>
          <p:cNvPr id="39" name="Image 36" descr="Rectangle 19899"/>
          <p:cNvPicPr>
            <a:picLocks noChangeAspect="1"/>
          </p:cNvPicPr>
          <p:nvPr/>
        </p:nvPicPr>
        <p:blipFill>
          <a:blip r:embed="rId3"/>
          <a:stretch>
            <a:fillRect/>
          </a:stretch>
        </p:blipFill>
        <p:spPr>
          <a:xfrm>
            <a:off x="19280357" y="4115006"/>
            <a:ext cx="952548" cy="952548"/>
          </a:xfrm>
          <a:prstGeom prst="rect">
            <a:avLst/>
          </a:prstGeom>
        </p:spPr>
      </p:pic>
      <p:pic>
        <p:nvPicPr>
          <p:cNvPr id="40" name="Image 37" descr="Rectangle 19899"/>
          <p:cNvPicPr>
            <a:picLocks noChangeAspect="1"/>
          </p:cNvPicPr>
          <p:nvPr/>
        </p:nvPicPr>
        <p:blipFill>
          <a:blip r:embed="rId3"/>
          <a:stretch>
            <a:fillRect/>
          </a:stretch>
        </p:blipFill>
        <p:spPr>
          <a:xfrm>
            <a:off x="20461516" y="4115006"/>
            <a:ext cx="952548" cy="952548"/>
          </a:xfrm>
          <a:prstGeom prst="rect">
            <a:avLst/>
          </a:prstGeom>
        </p:spPr>
      </p:pic>
      <p:pic>
        <p:nvPicPr>
          <p:cNvPr id="41" name="Image 38" descr="Rectangle 19899"/>
          <p:cNvPicPr>
            <a:picLocks noChangeAspect="1"/>
          </p:cNvPicPr>
          <p:nvPr/>
        </p:nvPicPr>
        <p:blipFill>
          <a:blip r:embed="rId3"/>
          <a:stretch>
            <a:fillRect/>
          </a:stretch>
        </p:blipFill>
        <p:spPr>
          <a:xfrm>
            <a:off x="21642675" y="4115006"/>
            <a:ext cx="952548" cy="952548"/>
          </a:xfrm>
          <a:prstGeom prst="rect">
            <a:avLst/>
          </a:prstGeom>
        </p:spPr>
      </p:pic>
      <p:pic>
        <p:nvPicPr>
          <p:cNvPr id="42" name="Image 39" descr="Rectangle 19899"/>
          <p:cNvPicPr>
            <a:picLocks noChangeAspect="1"/>
          </p:cNvPicPr>
          <p:nvPr/>
        </p:nvPicPr>
        <p:blipFill>
          <a:blip r:embed="rId3"/>
          <a:stretch>
            <a:fillRect/>
          </a:stretch>
        </p:blipFill>
        <p:spPr>
          <a:xfrm>
            <a:off x="22823834" y="4115006"/>
            <a:ext cx="952548" cy="952548"/>
          </a:xfrm>
          <a:prstGeom prst="rect">
            <a:avLst/>
          </a:prstGeom>
        </p:spPr>
      </p:pic>
      <p:pic>
        <p:nvPicPr>
          <p:cNvPr id="43" name="Image 40" descr="Rectangle 19899"/>
          <p:cNvPicPr>
            <a:picLocks noChangeAspect="1"/>
          </p:cNvPicPr>
          <p:nvPr/>
        </p:nvPicPr>
        <p:blipFill>
          <a:blip r:embed="rId3"/>
          <a:stretch>
            <a:fillRect/>
          </a:stretch>
        </p:blipFill>
        <p:spPr>
          <a:xfrm>
            <a:off x="12193403" y="5296165"/>
            <a:ext cx="952548" cy="952548"/>
          </a:xfrm>
          <a:prstGeom prst="rect">
            <a:avLst/>
          </a:prstGeom>
        </p:spPr>
      </p:pic>
      <p:pic>
        <p:nvPicPr>
          <p:cNvPr id="44" name="Image 41" descr="Rectangle 19899"/>
          <p:cNvPicPr>
            <a:picLocks noChangeAspect="1"/>
          </p:cNvPicPr>
          <p:nvPr/>
        </p:nvPicPr>
        <p:blipFill>
          <a:blip r:embed="rId3"/>
          <a:stretch>
            <a:fillRect/>
          </a:stretch>
        </p:blipFill>
        <p:spPr>
          <a:xfrm>
            <a:off x="13374562" y="5296165"/>
            <a:ext cx="952548" cy="952548"/>
          </a:xfrm>
          <a:prstGeom prst="rect">
            <a:avLst/>
          </a:prstGeom>
        </p:spPr>
      </p:pic>
      <p:pic>
        <p:nvPicPr>
          <p:cNvPr id="45" name="Image 42" descr="Rectangle 19899"/>
          <p:cNvPicPr>
            <a:picLocks noChangeAspect="1"/>
          </p:cNvPicPr>
          <p:nvPr/>
        </p:nvPicPr>
        <p:blipFill>
          <a:blip r:embed="rId3"/>
          <a:stretch>
            <a:fillRect/>
          </a:stretch>
        </p:blipFill>
        <p:spPr>
          <a:xfrm>
            <a:off x="14555721" y="5296165"/>
            <a:ext cx="952548" cy="952548"/>
          </a:xfrm>
          <a:prstGeom prst="rect">
            <a:avLst/>
          </a:prstGeom>
        </p:spPr>
      </p:pic>
      <p:pic>
        <p:nvPicPr>
          <p:cNvPr id="46" name="Image 43" descr="Rectangle 19899"/>
          <p:cNvPicPr>
            <a:picLocks noChangeAspect="1"/>
          </p:cNvPicPr>
          <p:nvPr/>
        </p:nvPicPr>
        <p:blipFill>
          <a:blip r:embed="rId3"/>
          <a:stretch>
            <a:fillRect/>
          </a:stretch>
        </p:blipFill>
        <p:spPr>
          <a:xfrm>
            <a:off x="15736880" y="5296165"/>
            <a:ext cx="952548" cy="952548"/>
          </a:xfrm>
          <a:prstGeom prst="rect">
            <a:avLst/>
          </a:prstGeom>
        </p:spPr>
      </p:pic>
      <p:pic>
        <p:nvPicPr>
          <p:cNvPr id="47" name="Image 44" descr="Rectangle 19899"/>
          <p:cNvPicPr>
            <a:picLocks noChangeAspect="1"/>
          </p:cNvPicPr>
          <p:nvPr/>
        </p:nvPicPr>
        <p:blipFill>
          <a:blip r:embed="rId3"/>
          <a:stretch>
            <a:fillRect/>
          </a:stretch>
        </p:blipFill>
        <p:spPr>
          <a:xfrm>
            <a:off x="16918039" y="5296165"/>
            <a:ext cx="952548" cy="952548"/>
          </a:xfrm>
          <a:prstGeom prst="rect">
            <a:avLst/>
          </a:prstGeom>
        </p:spPr>
      </p:pic>
      <p:pic>
        <p:nvPicPr>
          <p:cNvPr id="48" name="Image 45" descr="Rectangle 19899"/>
          <p:cNvPicPr>
            <a:picLocks noChangeAspect="1"/>
          </p:cNvPicPr>
          <p:nvPr/>
        </p:nvPicPr>
        <p:blipFill>
          <a:blip r:embed="rId3"/>
          <a:stretch>
            <a:fillRect/>
          </a:stretch>
        </p:blipFill>
        <p:spPr>
          <a:xfrm>
            <a:off x="18099198" y="5296165"/>
            <a:ext cx="952548" cy="952548"/>
          </a:xfrm>
          <a:prstGeom prst="rect">
            <a:avLst/>
          </a:prstGeom>
        </p:spPr>
      </p:pic>
      <p:pic>
        <p:nvPicPr>
          <p:cNvPr id="49" name="Image 46" descr="Rectangle 19899"/>
          <p:cNvPicPr>
            <a:picLocks noChangeAspect="1"/>
          </p:cNvPicPr>
          <p:nvPr/>
        </p:nvPicPr>
        <p:blipFill>
          <a:blip r:embed="rId3"/>
          <a:stretch>
            <a:fillRect/>
          </a:stretch>
        </p:blipFill>
        <p:spPr>
          <a:xfrm>
            <a:off x="19280357" y="5296165"/>
            <a:ext cx="952548" cy="952548"/>
          </a:xfrm>
          <a:prstGeom prst="rect">
            <a:avLst/>
          </a:prstGeom>
        </p:spPr>
      </p:pic>
      <p:pic>
        <p:nvPicPr>
          <p:cNvPr id="50" name="Image 47" descr="Rectangle 19899"/>
          <p:cNvPicPr>
            <a:picLocks noChangeAspect="1"/>
          </p:cNvPicPr>
          <p:nvPr/>
        </p:nvPicPr>
        <p:blipFill>
          <a:blip r:embed="rId3"/>
          <a:stretch>
            <a:fillRect/>
          </a:stretch>
        </p:blipFill>
        <p:spPr>
          <a:xfrm>
            <a:off x="20461516" y="5296165"/>
            <a:ext cx="952548" cy="952548"/>
          </a:xfrm>
          <a:prstGeom prst="rect">
            <a:avLst/>
          </a:prstGeom>
        </p:spPr>
      </p:pic>
      <p:pic>
        <p:nvPicPr>
          <p:cNvPr id="51" name="Image 48" descr="Rectangle 19899"/>
          <p:cNvPicPr>
            <a:picLocks noChangeAspect="1"/>
          </p:cNvPicPr>
          <p:nvPr/>
        </p:nvPicPr>
        <p:blipFill>
          <a:blip r:embed="rId3"/>
          <a:stretch>
            <a:fillRect/>
          </a:stretch>
        </p:blipFill>
        <p:spPr>
          <a:xfrm>
            <a:off x="21642675" y="5296165"/>
            <a:ext cx="952548" cy="952548"/>
          </a:xfrm>
          <a:prstGeom prst="rect">
            <a:avLst/>
          </a:prstGeom>
        </p:spPr>
      </p:pic>
      <p:pic>
        <p:nvPicPr>
          <p:cNvPr id="52" name="Image 49" descr="Rectangle 19899"/>
          <p:cNvPicPr>
            <a:picLocks noChangeAspect="1"/>
          </p:cNvPicPr>
          <p:nvPr/>
        </p:nvPicPr>
        <p:blipFill>
          <a:blip r:embed="rId3"/>
          <a:stretch>
            <a:fillRect/>
          </a:stretch>
        </p:blipFill>
        <p:spPr>
          <a:xfrm>
            <a:off x="22823834" y="5296165"/>
            <a:ext cx="952548" cy="952548"/>
          </a:xfrm>
          <a:prstGeom prst="rect">
            <a:avLst/>
          </a:prstGeom>
        </p:spPr>
      </p:pic>
      <p:pic>
        <p:nvPicPr>
          <p:cNvPr id="53" name="Image 50" descr="Rectangle 19899"/>
          <p:cNvPicPr>
            <a:picLocks noChangeAspect="1"/>
          </p:cNvPicPr>
          <p:nvPr/>
        </p:nvPicPr>
        <p:blipFill>
          <a:blip r:embed="rId3"/>
          <a:stretch>
            <a:fillRect/>
          </a:stretch>
        </p:blipFill>
        <p:spPr>
          <a:xfrm>
            <a:off x="12193403" y="6477324"/>
            <a:ext cx="952548" cy="952548"/>
          </a:xfrm>
          <a:prstGeom prst="rect">
            <a:avLst/>
          </a:prstGeom>
        </p:spPr>
      </p:pic>
      <p:pic>
        <p:nvPicPr>
          <p:cNvPr id="54" name="Image 51" descr="Rectangle 19899"/>
          <p:cNvPicPr>
            <a:picLocks noChangeAspect="1"/>
          </p:cNvPicPr>
          <p:nvPr/>
        </p:nvPicPr>
        <p:blipFill>
          <a:blip r:embed="rId3"/>
          <a:stretch>
            <a:fillRect/>
          </a:stretch>
        </p:blipFill>
        <p:spPr>
          <a:xfrm>
            <a:off x="13374562" y="6477324"/>
            <a:ext cx="952548" cy="952548"/>
          </a:xfrm>
          <a:prstGeom prst="rect">
            <a:avLst/>
          </a:prstGeom>
        </p:spPr>
      </p:pic>
      <p:pic>
        <p:nvPicPr>
          <p:cNvPr id="55" name="Image 52" descr="Rectangle 19899"/>
          <p:cNvPicPr>
            <a:picLocks noChangeAspect="1"/>
          </p:cNvPicPr>
          <p:nvPr/>
        </p:nvPicPr>
        <p:blipFill>
          <a:blip r:embed="rId3"/>
          <a:stretch>
            <a:fillRect/>
          </a:stretch>
        </p:blipFill>
        <p:spPr>
          <a:xfrm>
            <a:off x="14555721" y="6477324"/>
            <a:ext cx="952548" cy="952548"/>
          </a:xfrm>
          <a:prstGeom prst="rect">
            <a:avLst/>
          </a:prstGeom>
        </p:spPr>
      </p:pic>
      <p:pic>
        <p:nvPicPr>
          <p:cNvPr id="56" name="Image 53" descr="Rectangle 19899"/>
          <p:cNvPicPr>
            <a:picLocks noChangeAspect="1"/>
          </p:cNvPicPr>
          <p:nvPr/>
        </p:nvPicPr>
        <p:blipFill>
          <a:blip r:embed="rId3"/>
          <a:stretch>
            <a:fillRect/>
          </a:stretch>
        </p:blipFill>
        <p:spPr>
          <a:xfrm>
            <a:off x="15736880" y="6477324"/>
            <a:ext cx="952548" cy="952548"/>
          </a:xfrm>
          <a:prstGeom prst="rect">
            <a:avLst/>
          </a:prstGeom>
        </p:spPr>
      </p:pic>
      <p:pic>
        <p:nvPicPr>
          <p:cNvPr id="57" name="Image 54" descr="Rectangle 19899"/>
          <p:cNvPicPr>
            <a:picLocks noChangeAspect="1"/>
          </p:cNvPicPr>
          <p:nvPr/>
        </p:nvPicPr>
        <p:blipFill>
          <a:blip r:embed="rId3"/>
          <a:stretch>
            <a:fillRect/>
          </a:stretch>
        </p:blipFill>
        <p:spPr>
          <a:xfrm>
            <a:off x="16918039" y="6477324"/>
            <a:ext cx="952548" cy="952548"/>
          </a:xfrm>
          <a:prstGeom prst="rect">
            <a:avLst/>
          </a:prstGeom>
        </p:spPr>
      </p:pic>
      <p:pic>
        <p:nvPicPr>
          <p:cNvPr id="58" name="Image 55" descr="Rectangle 19899"/>
          <p:cNvPicPr>
            <a:picLocks noChangeAspect="1"/>
          </p:cNvPicPr>
          <p:nvPr/>
        </p:nvPicPr>
        <p:blipFill>
          <a:blip r:embed="rId3"/>
          <a:stretch>
            <a:fillRect/>
          </a:stretch>
        </p:blipFill>
        <p:spPr>
          <a:xfrm>
            <a:off x="18099198" y="6477324"/>
            <a:ext cx="952548" cy="952548"/>
          </a:xfrm>
          <a:prstGeom prst="rect">
            <a:avLst/>
          </a:prstGeom>
        </p:spPr>
      </p:pic>
      <p:pic>
        <p:nvPicPr>
          <p:cNvPr id="59" name="Image 56" descr="Rectangle 19899"/>
          <p:cNvPicPr>
            <a:picLocks noChangeAspect="1"/>
          </p:cNvPicPr>
          <p:nvPr/>
        </p:nvPicPr>
        <p:blipFill>
          <a:blip r:embed="rId3"/>
          <a:stretch>
            <a:fillRect/>
          </a:stretch>
        </p:blipFill>
        <p:spPr>
          <a:xfrm>
            <a:off x="19280357" y="6477324"/>
            <a:ext cx="952548" cy="952548"/>
          </a:xfrm>
          <a:prstGeom prst="rect">
            <a:avLst/>
          </a:prstGeom>
        </p:spPr>
      </p:pic>
      <p:pic>
        <p:nvPicPr>
          <p:cNvPr id="60" name="Image 57" descr="Rectangle 19899"/>
          <p:cNvPicPr>
            <a:picLocks noChangeAspect="1"/>
          </p:cNvPicPr>
          <p:nvPr/>
        </p:nvPicPr>
        <p:blipFill>
          <a:blip r:embed="rId3"/>
          <a:stretch>
            <a:fillRect/>
          </a:stretch>
        </p:blipFill>
        <p:spPr>
          <a:xfrm>
            <a:off x="20461516" y="6477324"/>
            <a:ext cx="952548" cy="952548"/>
          </a:xfrm>
          <a:prstGeom prst="rect">
            <a:avLst/>
          </a:prstGeom>
        </p:spPr>
      </p:pic>
      <p:pic>
        <p:nvPicPr>
          <p:cNvPr id="61" name="Image 58" descr="Rectangle 19899"/>
          <p:cNvPicPr>
            <a:picLocks noChangeAspect="1"/>
          </p:cNvPicPr>
          <p:nvPr/>
        </p:nvPicPr>
        <p:blipFill>
          <a:blip r:embed="rId3"/>
          <a:stretch>
            <a:fillRect/>
          </a:stretch>
        </p:blipFill>
        <p:spPr>
          <a:xfrm>
            <a:off x="21642675" y="6477324"/>
            <a:ext cx="952548" cy="952548"/>
          </a:xfrm>
          <a:prstGeom prst="rect">
            <a:avLst/>
          </a:prstGeom>
        </p:spPr>
      </p:pic>
      <p:pic>
        <p:nvPicPr>
          <p:cNvPr id="62" name="Image 59" descr="Rectangle 19899"/>
          <p:cNvPicPr>
            <a:picLocks noChangeAspect="1"/>
          </p:cNvPicPr>
          <p:nvPr/>
        </p:nvPicPr>
        <p:blipFill>
          <a:blip r:embed="rId3"/>
          <a:stretch>
            <a:fillRect/>
          </a:stretch>
        </p:blipFill>
        <p:spPr>
          <a:xfrm>
            <a:off x="22823834" y="6477324"/>
            <a:ext cx="952548" cy="952548"/>
          </a:xfrm>
          <a:prstGeom prst="rect">
            <a:avLst/>
          </a:prstGeom>
        </p:spPr>
      </p:pic>
      <p:pic>
        <p:nvPicPr>
          <p:cNvPr id="63" name="Image 60" descr="Rectangle 19899"/>
          <p:cNvPicPr>
            <a:picLocks noChangeAspect="1"/>
          </p:cNvPicPr>
          <p:nvPr/>
        </p:nvPicPr>
        <p:blipFill>
          <a:blip r:embed="rId3"/>
          <a:stretch>
            <a:fillRect/>
          </a:stretch>
        </p:blipFill>
        <p:spPr>
          <a:xfrm>
            <a:off x="12193403" y="7658483"/>
            <a:ext cx="952548" cy="952548"/>
          </a:xfrm>
          <a:prstGeom prst="rect">
            <a:avLst/>
          </a:prstGeom>
        </p:spPr>
      </p:pic>
      <p:pic>
        <p:nvPicPr>
          <p:cNvPr id="64" name="Image 61" descr="Rectangle 19899"/>
          <p:cNvPicPr>
            <a:picLocks noChangeAspect="1"/>
          </p:cNvPicPr>
          <p:nvPr/>
        </p:nvPicPr>
        <p:blipFill>
          <a:blip r:embed="rId3"/>
          <a:stretch>
            <a:fillRect/>
          </a:stretch>
        </p:blipFill>
        <p:spPr>
          <a:xfrm>
            <a:off x="13374562" y="7658483"/>
            <a:ext cx="952548" cy="952548"/>
          </a:xfrm>
          <a:prstGeom prst="rect">
            <a:avLst/>
          </a:prstGeom>
        </p:spPr>
      </p:pic>
      <p:pic>
        <p:nvPicPr>
          <p:cNvPr id="65" name="Image 62" descr="Rectangle 19899"/>
          <p:cNvPicPr>
            <a:picLocks noChangeAspect="1"/>
          </p:cNvPicPr>
          <p:nvPr/>
        </p:nvPicPr>
        <p:blipFill>
          <a:blip r:embed="rId3"/>
          <a:stretch>
            <a:fillRect/>
          </a:stretch>
        </p:blipFill>
        <p:spPr>
          <a:xfrm>
            <a:off x="14555721" y="7658483"/>
            <a:ext cx="952548" cy="952548"/>
          </a:xfrm>
          <a:prstGeom prst="rect">
            <a:avLst/>
          </a:prstGeom>
        </p:spPr>
      </p:pic>
      <p:pic>
        <p:nvPicPr>
          <p:cNvPr id="66" name="Image 63" descr="Rectangle 19899"/>
          <p:cNvPicPr>
            <a:picLocks noChangeAspect="1"/>
          </p:cNvPicPr>
          <p:nvPr/>
        </p:nvPicPr>
        <p:blipFill>
          <a:blip r:embed="rId3"/>
          <a:stretch>
            <a:fillRect/>
          </a:stretch>
        </p:blipFill>
        <p:spPr>
          <a:xfrm>
            <a:off x="15736880" y="7658483"/>
            <a:ext cx="952548" cy="952548"/>
          </a:xfrm>
          <a:prstGeom prst="rect">
            <a:avLst/>
          </a:prstGeom>
        </p:spPr>
      </p:pic>
      <p:pic>
        <p:nvPicPr>
          <p:cNvPr id="67" name="Image 64" descr="Rectangle 19899"/>
          <p:cNvPicPr>
            <a:picLocks noChangeAspect="1"/>
          </p:cNvPicPr>
          <p:nvPr/>
        </p:nvPicPr>
        <p:blipFill>
          <a:blip r:embed="rId3"/>
          <a:stretch>
            <a:fillRect/>
          </a:stretch>
        </p:blipFill>
        <p:spPr>
          <a:xfrm>
            <a:off x="16918039" y="7658483"/>
            <a:ext cx="952548" cy="952548"/>
          </a:xfrm>
          <a:prstGeom prst="rect">
            <a:avLst/>
          </a:prstGeom>
        </p:spPr>
      </p:pic>
      <p:pic>
        <p:nvPicPr>
          <p:cNvPr id="68" name="Image 65" descr="Rectangle 19899"/>
          <p:cNvPicPr>
            <a:picLocks noChangeAspect="1"/>
          </p:cNvPicPr>
          <p:nvPr/>
        </p:nvPicPr>
        <p:blipFill>
          <a:blip r:embed="rId3"/>
          <a:stretch>
            <a:fillRect/>
          </a:stretch>
        </p:blipFill>
        <p:spPr>
          <a:xfrm>
            <a:off x="18099198" y="7658483"/>
            <a:ext cx="952548" cy="952548"/>
          </a:xfrm>
          <a:prstGeom prst="rect">
            <a:avLst/>
          </a:prstGeom>
        </p:spPr>
      </p:pic>
      <p:pic>
        <p:nvPicPr>
          <p:cNvPr id="69" name="Image 66" descr="Rectangle 19899"/>
          <p:cNvPicPr>
            <a:picLocks noChangeAspect="1"/>
          </p:cNvPicPr>
          <p:nvPr/>
        </p:nvPicPr>
        <p:blipFill>
          <a:blip r:embed="rId3"/>
          <a:stretch>
            <a:fillRect/>
          </a:stretch>
        </p:blipFill>
        <p:spPr>
          <a:xfrm>
            <a:off x="19280357" y="7658483"/>
            <a:ext cx="952548" cy="952548"/>
          </a:xfrm>
          <a:prstGeom prst="rect">
            <a:avLst/>
          </a:prstGeom>
        </p:spPr>
      </p:pic>
      <p:pic>
        <p:nvPicPr>
          <p:cNvPr id="70" name="Image 67" descr="Rectangle 19899"/>
          <p:cNvPicPr>
            <a:picLocks noChangeAspect="1"/>
          </p:cNvPicPr>
          <p:nvPr/>
        </p:nvPicPr>
        <p:blipFill>
          <a:blip r:embed="rId3"/>
          <a:stretch>
            <a:fillRect/>
          </a:stretch>
        </p:blipFill>
        <p:spPr>
          <a:xfrm>
            <a:off x="20461516" y="7658483"/>
            <a:ext cx="952548" cy="952548"/>
          </a:xfrm>
          <a:prstGeom prst="rect">
            <a:avLst/>
          </a:prstGeom>
        </p:spPr>
      </p:pic>
      <p:pic>
        <p:nvPicPr>
          <p:cNvPr id="71" name="Image 68" descr="Rectangle 19899"/>
          <p:cNvPicPr>
            <a:picLocks noChangeAspect="1"/>
          </p:cNvPicPr>
          <p:nvPr/>
        </p:nvPicPr>
        <p:blipFill>
          <a:blip r:embed="rId3"/>
          <a:stretch>
            <a:fillRect/>
          </a:stretch>
        </p:blipFill>
        <p:spPr>
          <a:xfrm>
            <a:off x="21642675" y="7658483"/>
            <a:ext cx="952548" cy="952548"/>
          </a:xfrm>
          <a:prstGeom prst="rect">
            <a:avLst/>
          </a:prstGeom>
        </p:spPr>
      </p:pic>
      <p:pic>
        <p:nvPicPr>
          <p:cNvPr id="72" name="Image 69" descr="Rectangle 19899"/>
          <p:cNvPicPr>
            <a:picLocks noChangeAspect="1"/>
          </p:cNvPicPr>
          <p:nvPr/>
        </p:nvPicPr>
        <p:blipFill>
          <a:blip r:embed="rId3"/>
          <a:stretch>
            <a:fillRect/>
          </a:stretch>
        </p:blipFill>
        <p:spPr>
          <a:xfrm>
            <a:off x="22823834" y="7658483"/>
            <a:ext cx="952548" cy="952548"/>
          </a:xfrm>
          <a:prstGeom prst="rect">
            <a:avLst/>
          </a:prstGeom>
        </p:spPr>
      </p:pic>
      <p:pic>
        <p:nvPicPr>
          <p:cNvPr id="73" name="Image 70" descr="Rectangle 19899"/>
          <p:cNvPicPr>
            <a:picLocks noChangeAspect="1"/>
          </p:cNvPicPr>
          <p:nvPr/>
        </p:nvPicPr>
        <p:blipFill>
          <a:blip r:embed="rId3"/>
          <a:stretch>
            <a:fillRect/>
          </a:stretch>
        </p:blipFill>
        <p:spPr>
          <a:xfrm>
            <a:off x="12193403" y="8839642"/>
            <a:ext cx="952548" cy="952548"/>
          </a:xfrm>
          <a:prstGeom prst="rect">
            <a:avLst/>
          </a:prstGeom>
        </p:spPr>
      </p:pic>
      <p:pic>
        <p:nvPicPr>
          <p:cNvPr id="74" name="Image 71" descr="Rectangle 19899"/>
          <p:cNvPicPr>
            <a:picLocks noChangeAspect="1"/>
          </p:cNvPicPr>
          <p:nvPr/>
        </p:nvPicPr>
        <p:blipFill>
          <a:blip r:embed="rId3"/>
          <a:stretch>
            <a:fillRect/>
          </a:stretch>
        </p:blipFill>
        <p:spPr>
          <a:xfrm>
            <a:off x="13374562" y="8839642"/>
            <a:ext cx="952548" cy="952548"/>
          </a:xfrm>
          <a:prstGeom prst="rect">
            <a:avLst/>
          </a:prstGeom>
        </p:spPr>
      </p:pic>
      <p:pic>
        <p:nvPicPr>
          <p:cNvPr id="75" name="Image 72" descr="Rectangle 19899"/>
          <p:cNvPicPr>
            <a:picLocks noChangeAspect="1"/>
          </p:cNvPicPr>
          <p:nvPr/>
        </p:nvPicPr>
        <p:blipFill>
          <a:blip r:embed="rId3"/>
          <a:stretch>
            <a:fillRect/>
          </a:stretch>
        </p:blipFill>
        <p:spPr>
          <a:xfrm>
            <a:off x="14555721" y="8839642"/>
            <a:ext cx="952548" cy="952548"/>
          </a:xfrm>
          <a:prstGeom prst="rect">
            <a:avLst/>
          </a:prstGeom>
        </p:spPr>
      </p:pic>
      <p:pic>
        <p:nvPicPr>
          <p:cNvPr id="76" name="Image 73" descr="Rectangle 19899"/>
          <p:cNvPicPr>
            <a:picLocks noChangeAspect="1"/>
          </p:cNvPicPr>
          <p:nvPr/>
        </p:nvPicPr>
        <p:blipFill>
          <a:blip r:embed="rId3"/>
          <a:stretch>
            <a:fillRect/>
          </a:stretch>
        </p:blipFill>
        <p:spPr>
          <a:xfrm>
            <a:off x="15736880" y="8839642"/>
            <a:ext cx="952548" cy="952548"/>
          </a:xfrm>
          <a:prstGeom prst="rect">
            <a:avLst/>
          </a:prstGeom>
        </p:spPr>
      </p:pic>
      <p:pic>
        <p:nvPicPr>
          <p:cNvPr id="77" name="Image 74" descr="Rectangle 19899"/>
          <p:cNvPicPr>
            <a:picLocks noChangeAspect="1"/>
          </p:cNvPicPr>
          <p:nvPr/>
        </p:nvPicPr>
        <p:blipFill>
          <a:blip r:embed="rId3"/>
          <a:stretch>
            <a:fillRect/>
          </a:stretch>
        </p:blipFill>
        <p:spPr>
          <a:xfrm>
            <a:off x="16918039" y="8839642"/>
            <a:ext cx="952548" cy="952548"/>
          </a:xfrm>
          <a:prstGeom prst="rect">
            <a:avLst/>
          </a:prstGeom>
        </p:spPr>
      </p:pic>
      <p:pic>
        <p:nvPicPr>
          <p:cNvPr id="78" name="Image 75" descr="Rectangle 19899"/>
          <p:cNvPicPr>
            <a:picLocks noChangeAspect="1"/>
          </p:cNvPicPr>
          <p:nvPr/>
        </p:nvPicPr>
        <p:blipFill>
          <a:blip r:embed="rId3"/>
          <a:stretch>
            <a:fillRect/>
          </a:stretch>
        </p:blipFill>
        <p:spPr>
          <a:xfrm>
            <a:off x="18099198" y="8839642"/>
            <a:ext cx="952548" cy="952548"/>
          </a:xfrm>
          <a:prstGeom prst="rect">
            <a:avLst/>
          </a:prstGeom>
        </p:spPr>
      </p:pic>
      <p:pic>
        <p:nvPicPr>
          <p:cNvPr id="79" name="Image 76" descr="Rectangle 19899"/>
          <p:cNvPicPr>
            <a:picLocks noChangeAspect="1"/>
          </p:cNvPicPr>
          <p:nvPr/>
        </p:nvPicPr>
        <p:blipFill>
          <a:blip r:embed="rId3"/>
          <a:stretch>
            <a:fillRect/>
          </a:stretch>
        </p:blipFill>
        <p:spPr>
          <a:xfrm>
            <a:off x="19280357" y="8839642"/>
            <a:ext cx="952548" cy="952548"/>
          </a:xfrm>
          <a:prstGeom prst="rect">
            <a:avLst/>
          </a:prstGeom>
        </p:spPr>
      </p:pic>
      <p:pic>
        <p:nvPicPr>
          <p:cNvPr id="80" name="Image 77" descr="Rectangle 19899"/>
          <p:cNvPicPr>
            <a:picLocks noChangeAspect="1"/>
          </p:cNvPicPr>
          <p:nvPr/>
        </p:nvPicPr>
        <p:blipFill>
          <a:blip r:embed="rId3"/>
          <a:stretch>
            <a:fillRect/>
          </a:stretch>
        </p:blipFill>
        <p:spPr>
          <a:xfrm>
            <a:off x="20461516" y="8839642"/>
            <a:ext cx="952548" cy="952548"/>
          </a:xfrm>
          <a:prstGeom prst="rect">
            <a:avLst/>
          </a:prstGeom>
        </p:spPr>
      </p:pic>
      <p:pic>
        <p:nvPicPr>
          <p:cNvPr id="81" name="Image 78" descr="Rectangle 19899"/>
          <p:cNvPicPr>
            <a:picLocks noChangeAspect="1"/>
          </p:cNvPicPr>
          <p:nvPr/>
        </p:nvPicPr>
        <p:blipFill>
          <a:blip r:embed="rId3"/>
          <a:stretch>
            <a:fillRect/>
          </a:stretch>
        </p:blipFill>
        <p:spPr>
          <a:xfrm>
            <a:off x="21642675" y="8839642"/>
            <a:ext cx="952548" cy="952548"/>
          </a:xfrm>
          <a:prstGeom prst="rect">
            <a:avLst/>
          </a:prstGeom>
        </p:spPr>
      </p:pic>
      <p:pic>
        <p:nvPicPr>
          <p:cNvPr id="82" name="Image 79" descr="Rectangle 19899"/>
          <p:cNvPicPr>
            <a:picLocks noChangeAspect="1"/>
          </p:cNvPicPr>
          <p:nvPr/>
        </p:nvPicPr>
        <p:blipFill>
          <a:blip r:embed="rId3"/>
          <a:stretch>
            <a:fillRect/>
          </a:stretch>
        </p:blipFill>
        <p:spPr>
          <a:xfrm>
            <a:off x="22823834" y="8839642"/>
            <a:ext cx="952548" cy="952548"/>
          </a:xfrm>
          <a:prstGeom prst="rect">
            <a:avLst/>
          </a:prstGeom>
        </p:spPr>
      </p:pic>
      <p:pic>
        <p:nvPicPr>
          <p:cNvPr id="83" name="Image 80" descr="Rectangle 19899"/>
          <p:cNvPicPr>
            <a:picLocks noChangeAspect="1"/>
          </p:cNvPicPr>
          <p:nvPr/>
        </p:nvPicPr>
        <p:blipFill>
          <a:blip r:embed="rId3"/>
          <a:stretch>
            <a:fillRect/>
          </a:stretch>
        </p:blipFill>
        <p:spPr>
          <a:xfrm>
            <a:off x="12193403" y="10020801"/>
            <a:ext cx="952548" cy="952548"/>
          </a:xfrm>
          <a:prstGeom prst="rect">
            <a:avLst/>
          </a:prstGeom>
        </p:spPr>
      </p:pic>
      <p:pic>
        <p:nvPicPr>
          <p:cNvPr id="84" name="Image 81" descr="Rectangle 19899"/>
          <p:cNvPicPr>
            <a:picLocks noChangeAspect="1"/>
          </p:cNvPicPr>
          <p:nvPr/>
        </p:nvPicPr>
        <p:blipFill>
          <a:blip r:embed="rId3"/>
          <a:stretch>
            <a:fillRect/>
          </a:stretch>
        </p:blipFill>
        <p:spPr>
          <a:xfrm>
            <a:off x="13374562" y="10020801"/>
            <a:ext cx="952548" cy="952548"/>
          </a:xfrm>
          <a:prstGeom prst="rect">
            <a:avLst/>
          </a:prstGeom>
        </p:spPr>
      </p:pic>
      <p:pic>
        <p:nvPicPr>
          <p:cNvPr id="85" name="Image 82" descr="Rectangle 19899"/>
          <p:cNvPicPr>
            <a:picLocks noChangeAspect="1"/>
          </p:cNvPicPr>
          <p:nvPr/>
        </p:nvPicPr>
        <p:blipFill>
          <a:blip r:embed="rId3"/>
          <a:stretch>
            <a:fillRect/>
          </a:stretch>
        </p:blipFill>
        <p:spPr>
          <a:xfrm>
            <a:off x="14555721" y="10020801"/>
            <a:ext cx="952548" cy="952548"/>
          </a:xfrm>
          <a:prstGeom prst="rect">
            <a:avLst/>
          </a:prstGeom>
        </p:spPr>
      </p:pic>
      <p:pic>
        <p:nvPicPr>
          <p:cNvPr id="86" name="Image 83" descr="Rectangle 19899"/>
          <p:cNvPicPr>
            <a:picLocks noChangeAspect="1"/>
          </p:cNvPicPr>
          <p:nvPr/>
        </p:nvPicPr>
        <p:blipFill>
          <a:blip r:embed="rId3"/>
          <a:stretch>
            <a:fillRect/>
          </a:stretch>
        </p:blipFill>
        <p:spPr>
          <a:xfrm>
            <a:off x="15736880" y="10020801"/>
            <a:ext cx="952548" cy="952548"/>
          </a:xfrm>
          <a:prstGeom prst="rect">
            <a:avLst/>
          </a:prstGeom>
        </p:spPr>
      </p:pic>
      <p:pic>
        <p:nvPicPr>
          <p:cNvPr id="87" name="Image 84" descr="Rectangle 19899"/>
          <p:cNvPicPr>
            <a:picLocks noChangeAspect="1"/>
          </p:cNvPicPr>
          <p:nvPr/>
        </p:nvPicPr>
        <p:blipFill>
          <a:blip r:embed="rId3"/>
          <a:stretch>
            <a:fillRect/>
          </a:stretch>
        </p:blipFill>
        <p:spPr>
          <a:xfrm>
            <a:off x="16918039" y="10020801"/>
            <a:ext cx="952548" cy="952548"/>
          </a:xfrm>
          <a:prstGeom prst="rect">
            <a:avLst/>
          </a:prstGeom>
        </p:spPr>
      </p:pic>
      <p:pic>
        <p:nvPicPr>
          <p:cNvPr id="88" name="Image 85" descr="Rectangle 19899"/>
          <p:cNvPicPr>
            <a:picLocks noChangeAspect="1"/>
          </p:cNvPicPr>
          <p:nvPr/>
        </p:nvPicPr>
        <p:blipFill>
          <a:blip r:embed="rId3"/>
          <a:stretch>
            <a:fillRect/>
          </a:stretch>
        </p:blipFill>
        <p:spPr>
          <a:xfrm>
            <a:off x="18099198" y="10020801"/>
            <a:ext cx="952548" cy="952548"/>
          </a:xfrm>
          <a:prstGeom prst="rect">
            <a:avLst/>
          </a:prstGeom>
        </p:spPr>
      </p:pic>
      <p:pic>
        <p:nvPicPr>
          <p:cNvPr id="89" name="Image 86" descr="Rectangle 19899"/>
          <p:cNvPicPr>
            <a:picLocks noChangeAspect="1"/>
          </p:cNvPicPr>
          <p:nvPr/>
        </p:nvPicPr>
        <p:blipFill>
          <a:blip r:embed="rId3"/>
          <a:stretch>
            <a:fillRect/>
          </a:stretch>
        </p:blipFill>
        <p:spPr>
          <a:xfrm>
            <a:off x="19280357" y="10020801"/>
            <a:ext cx="952548" cy="952548"/>
          </a:xfrm>
          <a:prstGeom prst="rect">
            <a:avLst/>
          </a:prstGeom>
        </p:spPr>
      </p:pic>
      <p:pic>
        <p:nvPicPr>
          <p:cNvPr id="90" name="Image 87" descr="Rectangle 19899"/>
          <p:cNvPicPr>
            <a:picLocks noChangeAspect="1"/>
          </p:cNvPicPr>
          <p:nvPr/>
        </p:nvPicPr>
        <p:blipFill>
          <a:blip r:embed="rId3"/>
          <a:stretch>
            <a:fillRect/>
          </a:stretch>
        </p:blipFill>
        <p:spPr>
          <a:xfrm>
            <a:off x="20461516" y="10020801"/>
            <a:ext cx="952548" cy="952548"/>
          </a:xfrm>
          <a:prstGeom prst="rect">
            <a:avLst/>
          </a:prstGeom>
        </p:spPr>
      </p:pic>
      <p:pic>
        <p:nvPicPr>
          <p:cNvPr id="91" name="Image 88" descr="Rectangle 19899"/>
          <p:cNvPicPr>
            <a:picLocks noChangeAspect="1"/>
          </p:cNvPicPr>
          <p:nvPr/>
        </p:nvPicPr>
        <p:blipFill>
          <a:blip r:embed="rId3"/>
          <a:stretch>
            <a:fillRect/>
          </a:stretch>
        </p:blipFill>
        <p:spPr>
          <a:xfrm>
            <a:off x="21642675" y="10020801"/>
            <a:ext cx="952548" cy="952548"/>
          </a:xfrm>
          <a:prstGeom prst="rect">
            <a:avLst/>
          </a:prstGeom>
        </p:spPr>
      </p:pic>
      <p:pic>
        <p:nvPicPr>
          <p:cNvPr id="92" name="Image 89" descr="Rectangle 19899"/>
          <p:cNvPicPr>
            <a:picLocks noChangeAspect="1"/>
          </p:cNvPicPr>
          <p:nvPr/>
        </p:nvPicPr>
        <p:blipFill>
          <a:blip r:embed="rId3"/>
          <a:stretch>
            <a:fillRect/>
          </a:stretch>
        </p:blipFill>
        <p:spPr>
          <a:xfrm>
            <a:off x="22823834" y="10020801"/>
            <a:ext cx="952548" cy="952548"/>
          </a:xfrm>
          <a:prstGeom prst="rect">
            <a:avLst/>
          </a:prstGeom>
        </p:spPr>
      </p:pic>
      <p:sp>
        <p:nvSpPr>
          <p:cNvPr id="93" name="Shape 1"/>
          <p:cNvSpPr/>
          <p:nvPr/>
        </p:nvSpPr>
        <p:spPr>
          <a:xfrm>
            <a:off x="12193403" y="11201960"/>
            <a:ext cx="952548" cy="952548"/>
          </a:xfrm>
          <a:prstGeom prst="rect">
            <a:avLst/>
          </a:prstGeom>
          <a:solidFill>
            <a:srgbClr val="0F62FE"/>
          </a:solidFill>
          <a:ln/>
        </p:spPr>
        <p:txBody>
          <a:bodyPr/>
          <a:lstStyle/>
          <a:p>
            <a:endParaRPr lang="en-RO"/>
          </a:p>
        </p:txBody>
      </p:sp>
      <p:pic>
        <p:nvPicPr>
          <p:cNvPr id="94" name="Image 90" descr="Rectangle 19899"/>
          <p:cNvPicPr>
            <a:picLocks noChangeAspect="1"/>
          </p:cNvPicPr>
          <p:nvPr/>
        </p:nvPicPr>
        <p:blipFill>
          <a:blip r:embed="rId3"/>
          <a:stretch>
            <a:fillRect/>
          </a:stretch>
        </p:blipFill>
        <p:spPr>
          <a:xfrm>
            <a:off x="13374562" y="11201960"/>
            <a:ext cx="952548" cy="952548"/>
          </a:xfrm>
          <a:prstGeom prst="rect">
            <a:avLst/>
          </a:prstGeom>
        </p:spPr>
      </p:pic>
      <p:pic>
        <p:nvPicPr>
          <p:cNvPr id="95" name="Image 91" descr="Rectangle 19899"/>
          <p:cNvPicPr>
            <a:picLocks noChangeAspect="1"/>
          </p:cNvPicPr>
          <p:nvPr/>
        </p:nvPicPr>
        <p:blipFill>
          <a:blip r:embed="rId3"/>
          <a:stretch>
            <a:fillRect/>
          </a:stretch>
        </p:blipFill>
        <p:spPr>
          <a:xfrm>
            <a:off x="14555721" y="11201960"/>
            <a:ext cx="952548" cy="952548"/>
          </a:xfrm>
          <a:prstGeom prst="rect">
            <a:avLst/>
          </a:prstGeom>
        </p:spPr>
      </p:pic>
      <p:pic>
        <p:nvPicPr>
          <p:cNvPr id="96" name="Image 92" descr="Rectangle 19899"/>
          <p:cNvPicPr>
            <a:picLocks noChangeAspect="1"/>
          </p:cNvPicPr>
          <p:nvPr/>
        </p:nvPicPr>
        <p:blipFill>
          <a:blip r:embed="rId3"/>
          <a:stretch>
            <a:fillRect/>
          </a:stretch>
        </p:blipFill>
        <p:spPr>
          <a:xfrm>
            <a:off x="15736880" y="11201960"/>
            <a:ext cx="952548" cy="952548"/>
          </a:xfrm>
          <a:prstGeom prst="rect">
            <a:avLst/>
          </a:prstGeom>
        </p:spPr>
      </p:pic>
      <p:pic>
        <p:nvPicPr>
          <p:cNvPr id="97" name="Image 93" descr="Rectangle 19899"/>
          <p:cNvPicPr>
            <a:picLocks noChangeAspect="1"/>
          </p:cNvPicPr>
          <p:nvPr/>
        </p:nvPicPr>
        <p:blipFill>
          <a:blip r:embed="rId3"/>
          <a:stretch>
            <a:fillRect/>
          </a:stretch>
        </p:blipFill>
        <p:spPr>
          <a:xfrm>
            <a:off x="16918039" y="11201960"/>
            <a:ext cx="952548" cy="952548"/>
          </a:xfrm>
          <a:prstGeom prst="rect">
            <a:avLst/>
          </a:prstGeom>
        </p:spPr>
      </p:pic>
      <p:pic>
        <p:nvPicPr>
          <p:cNvPr id="98" name="Image 94" descr="Rectangle 19899"/>
          <p:cNvPicPr>
            <a:picLocks noChangeAspect="1"/>
          </p:cNvPicPr>
          <p:nvPr/>
        </p:nvPicPr>
        <p:blipFill>
          <a:blip r:embed="rId3"/>
          <a:stretch>
            <a:fillRect/>
          </a:stretch>
        </p:blipFill>
        <p:spPr>
          <a:xfrm>
            <a:off x="18099198" y="11201960"/>
            <a:ext cx="952548" cy="952548"/>
          </a:xfrm>
          <a:prstGeom prst="rect">
            <a:avLst/>
          </a:prstGeom>
        </p:spPr>
      </p:pic>
      <p:pic>
        <p:nvPicPr>
          <p:cNvPr id="99" name="Image 95" descr="Rectangle 19899"/>
          <p:cNvPicPr>
            <a:picLocks noChangeAspect="1"/>
          </p:cNvPicPr>
          <p:nvPr/>
        </p:nvPicPr>
        <p:blipFill>
          <a:blip r:embed="rId3"/>
          <a:stretch>
            <a:fillRect/>
          </a:stretch>
        </p:blipFill>
        <p:spPr>
          <a:xfrm>
            <a:off x="19280357" y="11201960"/>
            <a:ext cx="952548" cy="952548"/>
          </a:xfrm>
          <a:prstGeom prst="rect">
            <a:avLst/>
          </a:prstGeom>
        </p:spPr>
      </p:pic>
      <p:pic>
        <p:nvPicPr>
          <p:cNvPr id="100" name="Image 96" descr="Rectangle 19899"/>
          <p:cNvPicPr>
            <a:picLocks noChangeAspect="1"/>
          </p:cNvPicPr>
          <p:nvPr/>
        </p:nvPicPr>
        <p:blipFill>
          <a:blip r:embed="rId3"/>
          <a:stretch>
            <a:fillRect/>
          </a:stretch>
        </p:blipFill>
        <p:spPr>
          <a:xfrm>
            <a:off x="20461516" y="11201960"/>
            <a:ext cx="952548" cy="952548"/>
          </a:xfrm>
          <a:prstGeom prst="rect">
            <a:avLst/>
          </a:prstGeom>
        </p:spPr>
      </p:pic>
      <p:pic>
        <p:nvPicPr>
          <p:cNvPr id="101" name="Image 97" descr="Rectangle 19899"/>
          <p:cNvPicPr>
            <a:picLocks noChangeAspect="1"/>
          </p:cNvPicPr>
          <p:nvPr/>
        </p:nvPicPr>
        <p:blipFill>
          <a:blip r:embed="rId3"/>
          <a:stretch>
            <a:fillRect/>
          </a:stretch>
        </p:blipFill>
        <p:spPr>
          <a:xfrm>
            <a:off x="21642675" y="11201960"/>
            <a:ext cx="952548" cy="952548"/>
          </a:xfrm>
          <a:prstGeom prst="rect">
            <a:avLst/>
          </a:prstGeom>
        </p:spPr>
      </p:pic>
      <p:pic>
        <p:nvPicPr>
          <p:cNvPr id="102" name="Image 98" descr="Rectangle 19899"/>
          <p:cNvPicPr>
            <a:picLocks noChangeAspect="1"/>
          </p:cNvPicPr>
          <p:nvPr/>
        </p:nvPicPr>
        <p:blipFill>
          <a:blip r:embed="rId3"/>
          <a:stretch>
            <a:fillRect/>
          </a:stretch>
        </p:blipFill>
        <p:spPr>
          <a:xfrm>
            <a:off x="22823834" y="11201960"/>
            <a:ext cx="952548" cy="952548"/>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txBox="1"/>
          <p:nvPr/>
        </p:nvSpPr>
        <p:spPr>
          <a:xfrm>
            <a:off x="572322" y="571529"/>
            <a:ext cx="15233142" cy="2311516"/>
          </a:xfrm>
          <a:prstGeom prst="rect">
            <a:avLst/>
          </a:prstGeom>
          <a:noFill/>
          <a:ln/>
        </p:spPr>
        <p:txBody>
          <a:bodyPr wrap="square" lIns="0" tIns="0" rIns="0" bIns="0" rtlCol="0" anchor="t"/>
          <a:lstStyle/>
          <a:p>
            <a:pPr>
              <a:lnSpc>
                <a:spcPts val="7000"/>
              </a:lnSpc>
            </a:pPr>
            <a:r>
              <a:rPr lang="en-US" sz="6000">
                <a:solidFill>
                  <a:srgbClr val="000000"/>
                </a:solidFill>
                <a:latin typeface="IBM Plex Sans Light" pitchFamily="34" charset="0"/>
                <a:ea typeface="IBM Plex Sans Light" pitchFamily="34" charset="-122"/>
                <a:cs typeface="IBM Plex Sans Light" pitchFamily="34" charset="-120"/>
              </a:rPr>
              <a:t>To truly realize the benefits of AI, you need to accelerate its adoption, leveraging your unique data in moving from +AI to AI+</a:t>
            </a:r>
            <a:endParaRPr lang="en-US" sz="6000"/>
          </a:p>
        </p:txBody>
      </p:sp>
      <p:sp>
        <p:nvSpPr>
          <p:cNvPr id="3" name="Text 1"/>
          <p:cNvSpPr txBox="1"/>
          <p:nvPr/>
        </p:nvSpPr>
        <p:spPr>
          <a:xfrm>
            <a:off x="572323" y="3832417"/>
            <a:ext cx="7826131" cy="635032"/>
          </a:xfrm>
          <a:prstGeom prst="rect">
            <a:avLst/>
          </a:prstGeom>
          <a:noFill/>
          <a:ln/>
        </p:spPr>
        <p:txBody>
          <a:bodyPr wrap="square" lIns="0" tIns="0" rIns="0" bIns="0" rtlCol="0" anchor="t"/>
          <a:lstStyle/>
          <a:p>
            <a:pPr>
              <a:lnSpc>
                <a:spcPts val="5000"/>
              </a:lnSpc>
            </a:pPr>
            <a:r>
              <a:rPr lang="en-US" sz="4200">
                <a:solidFill>
                  <a:srgbClr val="000000"/>
                </a:solidFill>
                <a:latin typeface="IBM Plex Sans Light" pitchFamily="34" charset="0"/>
                <a:ea typeface="IBM Plex Sans Light" pitchFamily="34" charset="-122"/>
                <a:cs typeface="IBM Plex Sans Light" pitchFamily="34" charset="-120"/>
              </a:rPr>
              <a:t>The AI value creation curve</a:t>
            </a:r>
            <a:endParaRPr lang="en-US" sz="4200"/>
          </a:p>
        </p:txBody>
      </p:sp>
      <p:pic>
        <p:nvPicPr>
          <p:cNvPr id="4" name="Image 0" descr="IBM_logo®_po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92013" y="12573630"/>
            <a:ext cx="1534820" cy="571529"/>
          </a:xfrm>
          <a:prstGeom prst="rect">
            <a:avLst/>
          </a:prstGeom>
        </p:spPr>
      </p:pic>
      <p:pic>
        <p:nvPicPr>
          <p:cNvPr id="5" name="Image 1" descr="image 57"/>
          <p:cNvPicPr>
            <a:picLocks noChangeAspect="1"/>
          </p:cNvPicPr>
          <p:nvPr/>
        </p:nvPicPr>
        <p:blipFill>
          <a:blip r:embed="rId5"/>
          <a:stretch>
            <a:fillRect/>
          </a:stretch>
        </p:blipFill>
        <p:spPr>
          <a:xfrm>
            <a:off x="534221" y="4788139"/>
            <a:ext cx="16256813" cy="839512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D031A3C-6B1A-064A-957D-0A704A32C742}"/>
              </a:ext>
            </a:extLst>
          </p:cNvPr>
          <p:cNvGraphicFramePr>
            <a:graphicFrameLocks noChangeAspect="1"/>
          </p:cNvGraphicFramePr>
          <p:nvPr>
            <p:custDataLst>
              <p:tags r:id="rId1"/>
            </p:custDataLst>
          </p:nvPr>
        </p:nvGraphicFramePr>
        <p:xfrm>
          <a:off x="10585" y="6917"/>
          <a:ext cx="3272" cy="4234"/>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2D031A3C-6B1A-064A-957D-0A704A32C742}"/>
                          </a:ext>
                        </a:extLst>
                      </p:cNvPr>
                      <p:cNvPicPr/>
                      <p:nvPr/>
                    </p:nvPicPr>
                    <p:blipFill>
                      <a:blip r:embed="rId5"/>
                      <a:stretch>
                        <a:fillRect/>
                      </a:stretch>
                    </p:blipFill>
                    <p:spPr>
                      <a:xfrm>
                        <a:off x="10585" y="6917"/>
                        <a:ext cx="3272" cy="4234"/>
                      </a:xfrm>
                      <a:prstGeom prst="rect">
                        <a:avLst/>
                      </a:prstGeom>
                    </p:spPr>
                  </p:pic>
                </p:oleObj>
              </mc:Fallback>
            </mc:AlternateContent>
          </a:graphicData>
        </a:graphic>
      </p:graphicFrame>
      <p:sp>
        <p:nvSpPr>
          <p:cNvPr id="21" name="Title" hidden="1">
            <a:extLst>
              <a:ext uri="{FF2B5EF4-FFF2-40B4-BE49-F238E27FC236}">
                <a16:creationId xmlns:a16="http://schemas.microsoft.com/office/drawing/2014/main" id="{D0F1C90D-A935-2B44-B074-E57051A3BD54}"/>
              </a:ext>
            </a:extLst>
          </p:cNvPr>
          <p:cNvSpPr>
            <a:spLocks noGrp="1"/>
          </p:cNvSpPr>
          <p:nvPr>
            <p:ph type="title"/>
          </p:nvPr>
        </p:nvSpPr>
        <p:spPr/>
        <p:txBody>
          <a:bodyPr vert="horz"/>
          <a:lstStyle/>
          <a:p>
            <a:r>
              <a:rPr lang="en-US" dirty="0"/>
              <a:t>Boxes (4 tall)</a:t>
            </a:r>
          </a:p>
        </p:txBody>
      </p:sp>
      <p:sp>
        <p:nvSpPr>
          <p:cNvPr id="23" name="Content Placeholder 1">
            <a:extLst>
              <a:ext uri="{FF2B5EF4-FFF2-40B4-BE49-F238E27FC236}">
                <a16:creationId xmlns:a16="http://schemas.microsoft.com/office/drawing/2014/main" id="{67B8ADFE-9941-2E96-111D-01DA9050237A}"/>
              </a:ext>
            </a:extLst>
          </p:cNvPr>
          <p:cNvSpPr txBox="1">
            <a:spLocks/>
          </p:cNvSpPr>
          <p:nvPr/>
        </p:nvSpPr>
        <p:spPr>
          <a:xfrm>
            <a:off x="571352" y="467536"/>
            <a:ext cx="17051170" cy="225569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7820">
              <a:spcBef>
                <a:spcPts val="2200"/>
              </a:spcBef>
              <a:defRPr/>
            </a:pPr>
            <a:r>
              <a:rPr lang="en-US" sz="5998" dirty="0">
                <a:solidFill>
                  <a:srgbClr val="0F62FE"/>
                </a:solidFill>
                <a:latin typeface="IBM Plex Sans Light"/>
              </a:rPr>
              <a:t>IBM is investing heavily in AI, moving towards an AI first approach</a:t>
            </a:r>
          </a:p>
        </p:txBody>
      </p:sp>
      <p:sp>
        <p:nvSpPr>
          <p:cNvPr id="15" name="Title 1">
            <a:extLst>
              <a:ext uri="{FF2B5EF4-FFF2-40B4-BE49-F238E27FC236}">
                <a16:creationId xmlns:a16="http://schemas.microsoft.com/office/drawing/2014/main" id="{957584AD-077C-6949-FC4A-03DAD2AFAB1B}"/>
              </a:ext>
            </a:extLst>
          </p:cNvPr>
          <p:cNvSpPr txBox="1">
            <a:spLocks/>
          </p:cNvSpPr>
          <p:nvPr/>
        </p:nvSpPr>
        <p:spPr>
          <a:xfrm>
            <a:off x="1592" y="6093552"/>
            <a:ext cx="6530430" cy="1528896"/>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1050" b="0" i="0">
                <a:solidFill>
                  <a:schemeClr val="tx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algn="ctr" defTabSz="2437792"/>
            <a:r>
              <a:rPr lang="en-US" sz="8534" kern="0" dirty="0">
                <a:solidFill>
                  <a:srgbClr val="000000"/>
                </a:solidFill>
              </a:rPr>
              <a:t>+AI </a:t>
            </a:r>
            <a:r>
              <a:rPr lang="en-US" sz="8534" kern="0" dirty="0">
                <a:solidFill>
                  <a:srgbClr val="0F62FE"/>
                </a:solidFill>
              </a:rPr>
              <a:t>→</a:t>
            </a:r>
            <a:r>
              <a:rPr lang="en-US" sz="8534" kern="0" dirty="0">
                <a:solidFill>
                  <a:srgbClr val="000000"/>
                </a:solidFill>
              </a:rPr>
              <a:t> AI+</a:t>
            </a:r>
          </a:p>
        </p:txBody>
      </p:sp>
      <p:pic>
        <p:nvPicPr>
          <p:cNvPr id="5" name="Picture 4" descr="A screen shot of a computer&#10;&#10;Description automatically generated">
            <a:extLst>
              <a:ext uri="{FF2B5EF4-FFF2-40B4-BE49-F238E27FC236}">
                <a16:creationId xmlns:a16="http://schemas.microsoft.com/office/drawing/2014/main" id="{E52B1122-565E-BC06-76C1-5ECACAAC747D}"/>
              </a:ext>
            </a:extLst>
          </p:cNvPr>
          <p:cNvPicPr>
            <a:picLocks noChangeAspect="1"/>
          </p:cNvPicPr>
          <p:nvPr/>
        </p:nvPicPr>
        <p:blipFill>
          <a:blip r:embed="rId6"/>
          <a:stretch>
            <a:fillRect/>
          </a:stretch>
        </p:blipFill>
        <p:spPr>
          <a:xfrm>
            <a:off x="6782454" y="3317775"/>
            <a:ext cx="17051170" cy="9159246"/>
          </a:xfrm>
          <a:prstGeom prst="rect">
            <a:avLst/>
          </a:prstGeom>
        </p:spPr>
      </p:pic>
      <p:grpSp>
        <p:nvGrpSpPr>
          <p:cNvPr id="12" name="Group 11">
            <a:extLst>
              <a:ext uri="{FF2B5EF4-FFF2-40B4-BE49-F238E27FC236}">
                <a16:creationId xmlns:a16="http://schemas.microsoft.com/office/drawing/2014/main" id="{4D0E227C-ADB9-2687-B185-FEEE95B5725E}"/>
              </a:ext>
            </a:extLst>
          </p:cNvPr>
          <p:cNvGrpSpPr/>
          <p:nvPr/>
        </p:nvGrpSpPr>
        <p:grpSpPr>
          <a:xfrm>
            <a:off x="864533" y="5988963"/>
            <a:ext cx="10447208" cy="4275182"/>
            <a:chOff x="431472" y="2994479"/>
            <a:chExt cx="5223604" cy="2137591"/>
          </a:xfrm>
        </p:grpSpPr>
        <p:sp>
          <p:nvSpPr>
            <p:cNvPr id="6" name="Rectangle 5">
              <a:extLst>
                <a:ext uri="{FF2B5EF4-FFF2-40B4-BE49-F238E27FC236}">
                  <a16:creationId xmlns:a16="http://schemas.microsoft.com/office/drawing/2014/main" id="{552CF168-59AA-3C3D-A400-1C4BB6875140}"/>
                </a:ext>
              </a:extLst>
            </p:cNvPr>
            <p:cNvSpPr/>
            <p:nvPr/>
          </p:nvSpPr>
          <p:spPr bwMode="auto">
            <a:xfrm>
              <a:off x="4279037" y="2994479"/>
              <a:ext cx="1376039" cy="911696"/>
            </a:xfrm>
            <a:prstGeom prst="rect">
              <a:avLst/>
            </a:prstGeom>
            <a:noFill/>
            <a:ln w="5715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754" fontAlgn="base">
                <a:spcBef>
                  <a:spcPct val="0"/>
                </a:spcBef>
                <a:spcAft>
                  <a:spcPct val="0"/>
                </a:spcAft>
              </a:pPr>
              <a:endParaRPr lang="en-US" sz="2800" dirty="0">
                <a:solidFill>
                  <a:srgbClr val="FFFFFF"/>
                </a:solidFill>
                <a:latin typeface="IBM Plex Sans Light"/>
              </a:endParaRPr>
            </a:p>
          </p:txBody>
        </p:sp>
        <p:sp>
          <p:nvSpPr>
            <p:cNvPr id="8" name="TextBox 7">
              <a:extLst>
                <a:ext uri="{FF2B5EF4-FFF2-40B4-BE49-F238E27FC236}">
                  <a16:creationId xmlns:a16="http://schemas.microsoft.com/office/drawing/2014/main" id="{CE51A704-A4ED-0383-ECFF-77AF5F823506}"/>
                </a:ext>
              </a:extLst>
            </p:cNvPr>
            <p:cNvSpPr txBox="1"/>
            <p:nvPr/>
          </p:nvSpPr>
          <p:spPr>
            <a:xfrm>
              <a:off x="431472" y="4039550"/>
              <a:ext cx="2606040" cy="1092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678">
                <a:spcBef>
                  <a:spcPts val="5800"/>
                </a:spcBef>
                <a:buSzPct val="100000"/>
              </a:pPr>
              <a:r>
                <a:rPr lang="en-US" sz="4800" b="1" kern="0" dirty="0">
                  <a:solidFill>
                    <a:srgbClr val="000000"/>
                  </a:solidFill>
                  <a:latin typeface="IBM Plex Sans" panose="020B0503050203000203" pitchFamily="34" charset="0"/>
                  <a:sym typeface="IBM Plex Sans Light"/>
                </a:rPr>
                <a:t>Digital Labor </a:t>
              </a:r>
              <a:r>
                <a:rPr lang="en-US" sz="4800" kern="0" dirty="0">
                  <a:solidFill>
                    <a:srgbClr val="000000"/>
                  </a:solidFill>
                  <a:latin typeface="IBM Plex Sans" panose="020B0503050203000203" pitchFamily="34" charset="0"/>
                  <a:sym typeface="IBM Plex Sans Light"/>
                </a:rPr>
                <a:t>is IBM’s strategy for AI+ Business Automation</a:t>
              </a:r>
            </a:p>
          </p:txBody>
        </p:sp>
        <p:cxnSp>
          <p:nvCxnSpPr>
            <p:cNvPr id="11" name="Straight Arrow Connector 10">
              <a:extLst>
                <a:ext uri="{FF2B5EF4-FFF2-40B4-BE49-F238E27FC236}">
                  <a16:creationId xmlns:a16="http://schemas.microsoft.com/office/drawing/2014/main" id="{D0DE3560-9D5D-BFB4-968C-5F0D4B759A66}"/>
                </a:ext>
              </a:extLst>
            </p:cNvPr>
            <p:cNvCxnSpPr/>
            <p:nvPr/>
          </p:nvCxnSpPr>
          <p:spPr bwMode="auto">
            <a:xfrm flipV="1">
              <a:off x="2937510" y="3589020"/>
              <a:ext cx="1341527" cy="697230"/>
            </a:xfrm>
            <a:prstGeom prst="straightConnector1">
              <a:avLst/>
            </a:prstGeom>
            <a:ln w="57150">
              <a:solidFill>
                <a:srgbClr val="FFFF00"/>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2030407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9E8A1-020F-0FB4-119D-91255A42D736}"/>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EDF74A70-6187-FE0F-A6F3-14EE1D58E159}"/>
              </a:ext>
            </a:extLst>
          </p:cNvPr>
          <p:cNvGraphicFramePr>
            <a:graphicFrameLocks noChangeAspect="1"/>
          </p:cNvGraphicFramePr>
          <p:nvPr>
            <p:custDataLst>
              <p:tags r:id="rId1"/>
            </p:custDataLst>
          </p:nvPr>
        </p:nvGraphicFramePr>
        <p:xfrm>
          <a:off x="10585" y="6917"/>
          <a:ext cx="3272" cy="4234"/>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EDF74A70-6187-FE0F-A6F3-14EE1D58E159}"/>
                          </a:ext>
                        </a:extLst>
                      </p:cNvPr>
                      <p:cNvPicPr/>
                      <p:nvPr/>
                    </p:nvPicPr>
                    <p:blipFill>
                      <a:blip r:embed="rId5"/>
                      <a:stretch>
                        <a:fillRect/>
                      </a:stretch>
                    </p:blipFill>
                    <p:spPr>
                      <a:xfrm>
                        <a:off x="10585" y="6917"/>
                        <a:ext cx="3272" cy="4234"/>
                      </a:xfrm>
                      <a:prstGeom prst="rect">
                        <a:avLst/>
                      </a:prstGeom>
                    </p:spPr>
                  </p:pic>
                </p:oleObj>
              </mc:Fallback>
            </mc:AlternateContent>
          </a:graphicData>
        </a:graphic>
      </p:graphicFrame>
      <p:sp>
        <p:nvSpPr>
          <p:cNvPr id="21" name="Title" hidden="1">
            <a:extLst>
              <a:ext uri="{FF2B5EF4-FFF2-40B4-BE49-F238E27FC236}">
                <a16:creationId xmlns:a16="http://schemas.microsoft.com/office/drawing/2014/main" id="{72D519A9-64A3-D2E3-0977-29EB6946EF68}"/>
              </a:ext>
            </a:extLst>
          </p:cNvPr>
          <p:cNvSpPr>
            <a:spLocks noGrp="1"/>
          </p:cNvSpPr>
          <p:nvPr>
            <p:ph type="title"/>
          </p:nvPr>
        </p:nvSpPr>
        <p:spPr/>
        <p:txBody>
          <a:bodyPr vert="horz"/>
          <a:lstStyle/>
          <a:p>
            <a:r>
              <a:rPr lang="en-US" dirty="0"/>
              <a:t>Boxes (4 tall)</a:t>
            </a:r>
          </a:p>
        </p:txBody>
      </p:sp>
      <p:sp>
        <p:nvSpPr>
          <p:cNvPr id="23" name="Content Placeholder 1">
            <a:extLst>
              <a:ext uri="{FF2B5EF4-FFF2-40B4-BE49-F238E27FC236}">
                <a16:creationId xmlns:a16="http://schemas.microsoft.com/office/drawing/2014/main" id="{07D435FA-D0EE-3A06-7402-7BAB1B5708AF}"/>
              </a:ext>
            </a:extLst>
          </p:cNvPr>
          <p:cNvSpPr txBox="1">
            <a:spLocks/>
          </p:cNvSpPr>
          <p:nvPr/>
        </p:nvSpPr>
        <p:spPr>
          <a:xfrm>
            <a:off x="626182" y="762540"/>
            <a:ext cx="23134809" cy="1127848"/>
          </a:xfrm>
          <a:prstGeom prst="rect">
            <a:avLst/>
          </a:prstGeom>
        </p:spPr>
        <p:txBody>
          <a:bodyPr vert="horz" lIns="0" tIns="0" rIns="0" bIns="0" rtlCol="0" anchor="ctr">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7792"/>
            <a:r>
              <a:rPr lang="en-US" sz="6000" kern="0" dirty="0">
                <a:solidFill>
                  <a:srgbClr val="000000"/>
                </a:solidFill>
              </a:rPr>
              <a:t>+AI </a:t>
            </a:r>
            <a:r>
              <a:rPr lang="en-US" sz="6000" kern="0" dirty="0">
                <a:solidFill>
                  <a:srgbClr val="0F62FE"/>
                </a:solidFill>
              </a:rPr>
              <a:t>→</a:t>
            </a:r>
            <a:r>
              <a:rPr lang="en-US" sz="6000" kern="0" dirty="0">
                <a:solidFill>
                  <a:srgbClr val="000000"/>
                </a:solidFill>
              </a:rPr>
              <a:t> AI+</a:t>
            </a:r>
          </a:p>
        </p:txBody>
      </p:sp>
      <p:sp>
        <p:nvSpPr>
          <p:cNvPr id="15" name="Title 1">
            <a:extLst>
              <a:ext uri="{FF2B5EF4-FFF2-40B4-BE49-F238E27FC236}">
                <a16:creationId xmlns:a16="http://schemas.microsoft.com/office/drawing/2014/main" id="{5394A184-5BAC-9CBB-DDCF-93445C742D80}"/>
              </a:ext>
            </a:extLst>
          </p:cNvPr>
          <p:cNvSpPr txBox="1">
            <a:spLocks/>
          </p:cNvSpPr>
          <p:nvPr/>
        </p:nvSpPr>
        <p:spPr>
          <a:xfrm>
            <a:off x="0" y="361492"/>
            <a:ext cx="6530430" cy="1528896"/>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1050" b="0" i="0">
                <a:solidFill>
                  <a:schemeClr val="tx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algn="ctr" defTabSz="2437792"/>
            <a:endParaRPr lang="en-US" sz="8534" kern="0" dirty="0">
              <a:solidFill>
                <a:srgbClr val="000000"/>
              </a:solidFill>
            </a:endParaRPr>
          </a:p>
        </p:txBody>
      </p:sp>
      <p:sp>
        <p:nvSpPr>
          <p:cNvPr id="3" name="Content Placeholder 1">
            <a:extLst>
              <a:ext uri="{FF2B5EF4-FFF2-40B4-BE49-F238E27FC236}">
                <a16:creationId xmlns:a16="http://schemas.microsoft.com/office/drawing/2014/main" id="{6DE9F91F-F214-AC72-8F9D-4191658123BB}"/>
              </a:ext>
            </a:extLst>
          </p:cNvPr>
          <p:cNvSpPr txBox="1">
            <a:spLocks/>
          </p:cNvSpPr>
          <p:nvPr/>
        </p:nvSpPr>
        <p:spPr>
          <a:xfrm>
            <a:off x="626181" y="2170534"/>
            <a:ext cx="23134809" cy="7655854"/>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7792"/>
            <a:r>
              <a:rPr lang="en-US" sz="6000" kern="1200" dirty="0">
                <a:latin typeface="+mn-lt"/>
              </a:rPr>
              <a:t>The Future of AI + Business Automation is </a:t>
            </a:r>
            <a:r>
              <a:rPr lang="en-US" sz="6000" kern="1200" dirty="0">
                <a:solidFill>
                  <a:schemeClr val="accent1"/>
                </a:solidFill>
                <a:latin typeface="+mn-lt"/>
              </a:rPr>
              <a:t>Autonomous</a:t>
            </a:r>
            <a:endParaRPr lang="en-US" sz="6000" kern="0" dirty="0">
              <a:solidFill>
                <a:schemeClr val="accent1"/>
              </a:solidFill>
              <a:latin typeface="+mn-lt"/>
            </a:endParaRPr>
          </a:p>
          <a:p>
            <a:pPr defTabSz="2437792"/>
            <a:r>
              <a:rPr lang="en-US" sz="4400" kern="1200" dirty="0">
                <a:latin typeface="+mn-lt"/>
              </a:rPr>
              <a:t>IBM provides the most comprehensive interconnected AI-powered automation platform on the market</a:t>
            </a:r>
          </a:p>
          <a:p>
            <a:pPr defTabSz="2437792"/>
            <a:endParaRPr lang="en-US" sz="6000" kern="1200" dirty="0">
              <a:solidFill>
                <a:schemeClr val="accent1"/>
              </a:solidFill>
              <a:latin typeface="+mn-lt"/>
            </a:endParaRPr>
          </a:p>
        </p:txBody>
      </p:sp>
      <p:grpSp>
        <p:nvGrpSpPr>
          <p:cNvPr id="4" name="Group 3">
            <a:extLst>
              <a:ext uri="{FF2B5EF4-FFF2-40B4-BE49-F238E27FC236}">
                <a16:creationId xmlns:a16="http://schemas.microsoft.com/office/drawing/2014/main" id="{9BD82065-E6A5-D74C-9E26-151665D51AF2}"/>
              </a:ext>
            </a:extLst>
          </p:cNvPr>
          <p:cNvGrpSpPr/>
          <p:nvPr/>
        </p:nvGrpSpPr>
        <p:grpSpPr>
          <a:xfrm>
            <a:off x="10930240" y="4522041"/>
            <a:ext cx="12245395" cy="8213055"/>
            <a:chOff x="3605272" y="1053366"/>
            <a:chExt cx="5274597" cy="3537702"/>
          </a:xfrm>
        </p:grpSpPr>
        <p:pic>
          <p:nvPicPr>
            <p:cNvPr id="7" name="Picture 6">
              <a:extLst>
                <a:ext uri="{FF2B5EF4-FFF2-40B4-BE49-F238E27FC236}">
                  <a16:creationId xmlns:a16="http://schemas.microsoft.com/office/drawing/2014/main" id="{167FD6CA-53AA-7E01-85D9-3CB08D26774D}"/>
                </a:ext>
              </a:extLst>
            </p:cNvPr>
            <p:cNvPicPr>
              <a:picLocks noChangeAspect="1"/>
            </p:cNvPicPr>
            <p:nvPr/>
          </p:nvPicPr>
          <p:blipFill>
            <a:blip r:embed="rId6"/>
            <a:stretch>
              <a:fillRect/>
            </a:stretch>
          </p:blipFill>
          <p:spPr>
            <a:xfrm>
              <a:off x="3605272" y="1130360"/>
              <a:ext cx="5274597" cy="3460708"/>
            </a:xfrm>
            <a:prstGeom prst="rect">
              <a:avLst/>
            </a:prstGeom>
          </p:spPr>
        </p:pic>
        <p:sp>
          <p:nvSpPr>
            <p:cNvPr id="10" name="Rectangle 9">
              <a:extLst>
                <a:ext uri="{FF2B5EF4-FFF2-40B4-BE49-F238E27FC236}">
                  <a16:creationId xmlns:a16="http://schemas.microsoft.com/office/drawing/2014/main" id="{1AFAC046-99EE-53D3-F40B-11C118FD68EC}"/>
                </a:ext>
              </a:extLst>
            </p:cNvPr>
            <p:cNvSpPr/>
            <p:nvPr/>
          </p:nvSpPr>
          <p:spPr bwMode="auto">
            <a:xfrm>
              <a:off x="3923071" y="1053366"/>
              <a:ext cx="3126658" cy="40180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defTabSz="1219170" fontAlgn="base">
                <a:spcBef>
                  <a:spcPct val="0"/>
                </a:spcBef>
                <a:spcAft>
                  <a:spcPct val="0"/>
                </a:spcAft>
                <a:defRPr/>
              </a:pPr>
              <a:endParaRPr lang="en-US" sz="1867" dirty="0">
                <a:solidFill>
                  <a:srgbClr val="FFFFFF"/>
                </a:solidFill>
                <a:latin typeface="IBM Plex Sans Light"/>
              </a:endParaRPr>
            </a:p>
          </p:txBody>
        </p:sp>
      </p:grpSp>
      <p:sp>
        <p:nvSpPr>
          <p:cNvPr id="13" name="Content Placeholder 1">
            <a:extLst>
              <a:ext uri="{FF2B5EF4-FFF2-40B4-BE49-F238E27FC236}">
                <a16:creationId xmlns:a16="http://schemas.microsoft.com/office/drawing/2014/main" id="{17A57D9F-3DB2-85A6-6722-C159EA67D109}"/>
              </a:ext>
            </a:extLst>
          </p:cNvPr>
          <p:cNvSpPr txBox="1">
            <a:spLocks/>
          </p:cNvSpPr>
          <p:nvPr/>
        </p:nvSpPr>
        <p:spPr>
          <a:xfrm>
            <a:off x="626180" y="6346209"/>
            <a:ext cx="10304060" cy="6361013"/>
          </a:xfrm>
          <a:prstGeom prst="rect">
            <a:avLst/>
          </a:prstGeom>
        </p:spPr>
        <p:txBody>
          <a:bodyPr vert="horz" lIns="0" tIns="0" rIns="0" bIns="0" rtlCol="0" anchor="ctr">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7792"/>
            <a:r>
              <a:rPr lang="en-US" sz="3600" kern="0" dirty="0">
                <a:solidFill>
                  <a:srgbClr val="000000"/>
                </a:solidFill>
              </a:rPr>
              <a:t>Customers are asking for next-Gen, modular, platforms leveraging </a:t>
            </a:r>
            <a:r>
              <a:rPr lang="en-US" sz="3600" kern="0" dirty="0">
                <a:solidFill>
                  <a:schemeClr val="accent2"/>
                </a:solidFill>
              </a:rPr>
              <a:t>AI Agents to automate Tasks, Decisions, and E2E business processes </a:t>
            </a:r>
            <a:r>
              <a:rPr lang="en-US" sz="3600" kern="0" dirty="0">
                <a:solidFill>
                  <a:srgbClr val="000000"/>
                </a:solidFill>
              </a:rPr>
              <a:t>to drive productivity, resiliency, and adherence to regulatory compliance</a:t>
            </a:r>
          </a:p>
          <a:p>
            <a:pPr defTabSz="2437792"/>
            <a:endParaRPr lang="en-US" sz="3600" kern="0" dirty="0">
              <a:solidFill>
                <a:srgbClr val="000000"/>
              </a:solidFill>
            </a:endParaRPr>
          </a:p>
          <a:p>
            <a:pPr defTabSz="2437792"/>
            <a:r>
              <a:rPr lang="en-US" sz="3600" kern="0" dirty="0">
                <a:solidFill>
                  <a:schemeClr val="accent2"/>
                </a:solidFill>
              </a:rPr>
              <a:t>Future of BA &amp; </a:t>
            </a:r>
            <a:r>
              <a:rPr lang="en-US" sz="3600" kern="0" dirty="0" err="1">
                <a:solidFill>
                  <a:schemeClr val="accent2"/>
                </a:solidFill>
              </a:rPr>
              <a:t>WxO</a:t>
            </a:r>
            <a:r>
              <a:rPr lang="en-US" sz="3600" kern="0" dirty="0">
                <a:solidFill>
                  <a:schemeClr val="accent2"/>
                </a:solidFill>
              </a:rPr>
              <a:t> = Digital Labor Platform</a:t>
            </a:r>
          </a:p>
          <a:p>
            <a:pPr defTabSz="2437792"/>
            <a:endParaRPr lang="en-US" sz="3600" kern="0" dirty="0">
              <a:solidFill>
                <a:srgbClr val="000000"/>
              </a:solidFill>
            </a:endParaRPr>
          </a:p>
        </p:txBody>
      </p:sp>
    </p:spTree>
    <p:extLst>
      <p:ext uri="{BB962C8B-B14F-4D97-AF65-F5344CB8AC3E}">
        <p14:creationId xmlns:p14="http://schemas.microsoft.com/office/powerpoint/2010/main" val="23128325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txBox="1"/>
          <p:nvPr/>
        </p:nvSpPr>
        <p:spPr>
          <a:xfrm>
            <a:off x="15813087" y="571532"/>
            <a:ext cx="8222391" cy="2857643"/>
          </a:xfrm>
          <a:prstGeom prst="rect">
            <a:avLst/>
          </a:prstGeom>
          <a:noFill/>
          <a:ln/>
        </p:spPr>
        <p:txBody>
          <a:bodyPr wrap="square" lIns="0" tIns="0" rIns="0" bIns="0" rtlCol="0" anchor="t"/>
          <a:lstStyle/>
          <a:p>
            <a:pPr>
              <a:lnSpc>
                <a:spcPts val="5600"/>
              </a:lnSpc>
            </a:pPr>
            <a:r>
              <a:rPr lang="en-US" sz="4800">
                <a:solidFill>
                  <a:srgbClr val="000000"/>
                </a:solidFill>
                <a:latin typeface="IBM Plex Sans Light" pitchFamily="34" charset="0"/>
                <a:ea typeface="IBM Plex Sans Light" pitchFamily="34" charset="-122"/>
                <a:cs typeface="IBM Plex Sans Light" pitchFamily="34" charset="-120"/>
              </a:rPr>
              <a:t>Embedding new technology in the business model is currently the top priority for CEOs looking to drive growth</a:t>
            </a:r>
            <a:endParaRPr lang="en-US" sz="4800"/>
          </a:p>
        </p:txBody>
      </p:sp>
      <p:sp>
        <p:nvSpPr>
          <p:cNvPr id="4" name="Text 1"/>
          <p:cNvSpPr txBox="1"/>
          <p:nvPr/>
        </p:nvSpPr>
        <p:spPr>
          <a:xfrm>
            <a:off x="9716779" y="425474"/>
            <a:ext cx="2046580" cy="1574879"/>
          </a:xfrm>
          <a:prstGeom prst="rect">
            <a:avLst/>
          </a:prstGeom>
          <a:noFill/>
          <a:ln/>
        </p:spPr>
        <p:txBody>
          <a:bodyPr wrap="square" lIns="0" tIns="0" rIns="0" bIns="0" rtlCol="0" anchor="t"/>
          <a:lstStyle/>
          <a:p>
            <a:pPr>
              <a:lnSpc>
                <a:spcPts val="12400"/>
              </a:lnSpc>
            </a:pPr>
            <a:r>
              <a:rPr lang="en-US" sz="11200" kern="0" spc="-174">
                <a:solidFill>
                  <a:srgbClr val="0F62FE"/>
                </a:solidFill>
                <a:latin typeface="IBM Plex Sans ExtLt" pitchFamily="34" charset="0"/>
                <a:ea typeface="IBM Plex Sans ExtLt" pitchFamily="34" charset="-122"/>
                <a:cs typeface="IBM Plex Sans ExtLt" pitchFamily="34" charset="-120"/>
              </a:rPr>
              <a:t>#1</a:t>
            </a:r>
            <a:endParaRPr lang="en-US" sz="11200"/>
          </a:p>
        </p:txBody>
      </p:sp>
      <p:sp>
        <p:nvSpPr>
          <p:cNvPr id="5" name="Text 2"/>
          <p:cNvSpPr txBox="1"/>
          <p:nvPr/>
        </p:nvSpPr>
        <p:spPr>
          <a:xfrm>
            <a:off x="15813087" y="5143760"/>
            <a:ext cx="8222391" cy="2857643"/>
          </a:xfrm>
          <a:prstGeom prst="rect">
            <a:avLst/>
          </a:prstGeom>
          <a:noFill/>
          <a:ln/>
        </p:spPr>
        <p:txBody>
          <a:bodyPr wrap="square" lIns="0" tIns="0" rIns="0" bIns="0" rtlCol="0" anchor="t"/>
          <a:lstStyle/>
          <a:p>
            <a:pPr>
              <a:lnSpc>
                <a:spcPts val="5600"/>
              </a:lnSpc>
            </a:pPr>
            <a:r>
              <a:rPr lang="en-US" sz="4800" dirty="0">
                <a:solidFill>
                  <a:srgbClr val="000000"/>
                </a:solidFill>
                <a:ea typeface="+mn-lt"/>
                <a:cs typeface="+mn-lt"/>
              </a:rPr>
              <a:t>Of</a:t>
            </a:r>
            <a:r>
              <a:rPr lang="en-US" sz="4800" dirty="0">
                <a:solidFill>
                  <a:srgbClr val="000000"/>
                </a:solidFill>
                <a:latin typeface="IBM Plex Sans Light"/>
                <a:ea typeface="IBM Plex Sans Light" pitchFamily="34" charset="-122"/>
                <a:cs typeface="IBM Plex Sans Light" pitchFamily="34" charset="-120"/>
              </a:rPr>
              <a:t> CEOs believe gen AI will significantly change how their company creates, delivers and captures value over the next three years</a:t>
            </a:r>
            <a:endParaRPr lang="en-US" sz="4800" dirty="0">
              <a:latin typeface="IBM Plex Sans Light"/>
            </a:endParaRPr>
          </a:p>
        </p:txBody>
      </p:sp>
      <p:sp>
        <p:nvSpPr>
          <p:cNvPr id="6" name="Text 3"/>
          <p:cNvSpPr txBox="1"/>
          <p:nvPr/>
        </p:nvSpPr>
        <p:spPr>
          <a:xfrm>
            <a:off x="9716782" y="4997703"/>
            <a:ext cx="3186589" cy="1574879"/>
          </a:xfrm>
          <a:prstGeom prst="rect">
            <a:avLst/>
          </a:prstGeom>
          <a:noFill/>
          <a:ln/>
        </p:spPr>
        <p:txBody>
          <a:bodyPr wrap="square" lIns="0" tIns="0" rIns="0" bIns="0" rtlCol="0" anchor="t"/>
          <a:lstStyle/>
          <a:p>
            <a:pPr>
              <a:lnSpc>
                <a:spcPts val="12400"/>
              </a:lnSpc>
            </a:pPr>
            <a:r>
              <a:rPr lang="en-US" sz="11200" kern="0" spc="-174">
                <a:solidFill>
                  <a:srgbClr val="0F62FE"/>
                </a:solidFill>
                <a:latin typeface="IBM Plex Sans ExtLt" pitchFamily="34" charset="0"/>
                <a:ea typeface="IBM Plex Sans ExtLt"/>
                <a:cs typeface="IBM Plex Sans ExtLt" pitchFamily="34" charset="-120"/>
              </a:rPr>
              <a:t>70</a:t>
            </a:r>
            <a:r>
              <a:rPr lang="en-US" sz="11200" kern="0" spc="-174">
                <a:solidFill>
                  <a:srgbClr val="0F62FE"/>
                </a:solidFill>
                <a:latin typeface="IBM Plex Sans ExtLt"/>
                <a:ea typeface="IBM Plex Sans ExtLt"/>
                <a:cs typeface="IBM Plex Sans ExtLt" pitchFamily="34" charset="-120"/>
              </a:rPr>
              <a:t>%</a:t>
            </a:r>
            <a:endParaRPr lang="en-US" sz="11200">
              <a:latin typeface="IBM Plex Sans ExtLt"/>
              <a:ea typeface="IBM Plex Sans ExtLt"/>
            </a:endParaRPr>
          </a:p>
        </p:txBody>
      </p:sp>
      <p:sp>
        <p:nvSpPr>
          <p:cNvPr id="7" name="Text 4"/>
          <p:cNvSpPr txBox="1"/>
          <p:nvPr/>
        </p:nvSpPr>
        <p:spPr>
          <a:xfrm>
            <a:off x="15813084" y="9715989"/>
            <a:ext cx="7354430" cy="2857643"/>
          </a:xfrm>
          <a:prstGeom prst="rect">
            <a:avLst/>
          </a:prstGeom>
          <a:noFill/>
          <a:ln/>
        </p:spPr>
        <p:txBody>
          <a:bodyPr wrap="square" lIns="0" tIns="0" rIns="0" bIns="0" rtlCol="0" anchor="t"/>
          <a:lstStyle/>
          <a:p>
            <a:pPr>
              <a:lnSpc>
                <a:spcPts val="5600"/>
              </a:lnSpc>
            </a:pPr>
            <a:r>
              <a:rPr lang="en-US" sz="4800">
                <a:solidFill>
                  <a:srgbClr val="000000"/>
                </a:solidFill>
                <a:latin typeface="IBM Plex Sans Light" pitchFamily="34" charset="0"/>
                <a:ea typeface="IBM Plex Sans Light" pitchFamily="34" charset="-122"/>
                <a:cs typeface="IBM Plex Sans Light" pitchFamily="34" charset="-120"/>
              </a:rPr>
              <a:t>Expected global IT spending in 2025, up 9.3% from 2024</a:t>
            </a:r>
            <a:endParaRPr lang="en-US" sz="4800"/>
          </a:p>
        </p:txBody>
      </p:sp>
      <p:sp>
        <p:nvSpPr>
          <p:cNvPr id="8" name="Text 5"/>
          <p:cNvSpPr txBox="1"/>
          <p:nvPr/>
        </p:nvSpPr>
        <p:spPr>
          <a:xfrm>
            <a:off x="9716779" y="9569931"/>
            <a:ext cx="4883648" cy="1574879"/>
          </a:xfrm>
          <a:prstGeom prst="rect">
            <a:avLst/>
          </a:prstGeom>
          <a:noFill/>
          <a:ln/>
        </p:spPr>
        <p:txBody>
          <a:bodyPr wrap="square" lIns="0" tIns="0" rIns="0" bIns="0" rtlCol="0" anchor="t"/>
          <a:lstStyle/>
          <a:p>
            <a:pPr>
              <a:lnSpc>
                <a:spcPts val="12400"/>
              </a:lnSpc>
            </a:pPr>
            <a:r>
              <a:rPr lang="en-US" sz="11200" kern="0" spc="-174">
                <a:solidFill>
                  <a:srgbClr val="0F62FE"/>
                </a:solidFill>
                <a:latin typeface="IBM Plex Sans ExtLt" pitchFamily="34" charset="0"/>
                <a:ea typeface="IBM Plex Sans ExtLt" pitchFamily="34" charset="-122"/>
                <a:cs typeface="IBM Plex Sans ExtLt" pitchFamily="34" charset="-120"/>
              </a:rPr>
              <a:t>$5.7TN</a:t>
            </a:r>
            <a:endParaRPr lang="en-US" sz="11200"/>
          </a:p>
        </p:txBody>
      </p:sp>
      <p:pic>
        <p:nvPicPr>
          <p:cNvPr id="9" name="Image 1" descr="Divide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6782" y="4559531"/>
            <a:ext cx="14097705" cy="12703"/>
          </a:xfrm>
          <a:prstGeom prst="rect">
            <a:avLst/>
          </a:prstGeom>
        </p:spPr>
      </p:pic>
      <p:pic>
        <p:nvPicPr>
          <p:cNvPr id="10" name="Image 2" descr="Divide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6782" y="9131760"/>
            <a:ext cx="14097705" cy="12703"/>
          </a:xfrm>
          <a:prstGeom prst="rect">
            <a:avLst/>
          </a:prstGeom>
        </p:spPr>
      </p:pic>
      <p:sp>
        <p:nvSpPr>
          <p:cNvPr id="11" name="Shape 6"/>
          <p:cNvSpPr/>
          <p:nvPr/>
        </p:nvSpPr>
        <p:spPr>
          <a:xfrm>
            <a:off x="794" y="0"/>
            <a:ext cx="8572929" cy="13716686"/>
          </a:xfrm>
          <a:prstGeom prst="rect">
            <a:avLst/>
          </a:prstGeom>
          <a:solidFill>
            <a:srgbClr val="F4F4F4"/>
          </a:solidFill>
          <a:ln/>
        </p:spPr>
        <p:txBody>
          <a:bodyPr/>
          <a:lstStyle/>
          <a:p>
            <a:endParaRPr lang="en-RO"/>
          </a:p>
        </p:txBody>
      </p:sp>
      <p:sp>
        <p:nvSpPr>
          <p:cNvPr id="12" name="Text 7"/>
          <p:cNvSpPr txBox="1"/>
          <p:nvPr/>
        </p:nvSpPr>
        <p:spPr>
          <a:xfrm>
            <a:off x="572322" y="571529"/>
            <a:ext cx="8237632" cy="5715286"/>
          </a:xfrm>
          <a:prstGeom prst="rect">
            <a:avLst/>
          </a:prstGeom>
          <a:noFill/>
          <a:ln/>
        </p:spPr>
        <p:txBody>
          <a:bodyPr wrap="square" lIns="0" tIns="0" rIns="0" bIns="0" rtlCol="0" anchor="t"/>
          <a:lstStyle/>
          <a:p>
            <a:pPr>
              <a:lnSpc>
                <a:spcPts val="7000"/>
              </a:lnSpc>
            </a:pPr>
            <a:r>
              <a:rPr lang="en-US" sz="6000">
                <a:solidFill>
                  <a:srgbClr val="000000"/>
                </a:solidFill>
                <a:latin typeface="IBM Plex Sans Light" pitchFamily="34" charset="0"/>
                <a:ea typeface="IBM Plex Sans Light" pitchFamily="34" charset="-122"/>
                <a:cs typeface="IBM Plex Sans Light" pitchFamily="34" charset="-120"/>
              </a:rPr>
              <a:t>Technology is the engine driving future business growth.</a:t>
            </a:r>
            <a:endParaRPr lang="en-US" sz="600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2193403" y="0"/>
            <a:ext cx="12192610" cy="13716686"/>
          </a:xfrm>
          <a:prstGeom prst="rect">
            <a:avLst/>
          </a:prstGeom>
          <a:solidFill>
            <a:srgbClr val="F4F4F4"/>
          </a:solidFill>
          <a:ln/>
        </p:spPr>
        <p:txBody>
          <a:bodyPr/>
          <a:lstStyle/>
          <a:p>
            <a:endParaRPr lang="en-RO"/>
          </a:p>
        </p:txBody>
      </p:sp>
      <p:sp>
        <p:nvSpPr>
          <p:cNvPr id="3" name="Text 1"/>
          <p:cNvSpPr txBox="1"/>
          <p:nvPr/>
        </p:nvSpPr>
        <p:spPr>
          <a:xfrm>
            <a:off x="12764931" y="571532"/>
            <a:ext cx="9962378" cy="8585629"/>
          </a:xfrm>
          <a:prstGeom prst="rect">
            <a:avLst/>
          </a:prstGeom>
          <a:noFill/>
          <a:ln/>
        </p:spPr>
        <p:txBody>
          <a:bodyPr wrap="square" lIns="0" tIns="0" rIns="0" bIns="0" rtlCol="0" anchor="t"/>
          <a:lstStyle/>
          <a:p>
            <a:pPr>
              <a:lnSpc>
                <a:spcPts val="10200"/>
              </a:lnSpc>
            </a:pPr>
            <a:r>
              <a:rPr lang="en-US" sz="9200">
                <a:solidFill>
                  <a:srgbClr val="000000"/>
                </a:solidFill>
                <a:latin typeface="IBM Plex Sans Light" pitchFamily="34" charset="0"/>
                <a:ea typeface="IBM Plex Sans Light" pitchFamily="34" charset="-122"/>
                <a:cs typeface="IBM Plex Sans Light" pitchFamily="34" charset="-120"/>
              </a:rPr>
              <a:t>Your</a:t>
            </a:r>
            <a:r>
              <a:rPr lang="en-US" sz="9200">
                <a:solidFill>
                  <a:srgbClr val="0F62FE"/>
                </a:solidFill>
                <a:latin typeface="IBM Plex Sans Light" pitchFamily="34" charset="0"/>
                <a:ea typeface="IBM Plex Sans Light" pitchFamily="34" charset="-122"/>
                <a:cs typeface="IBM Plex Sans Light" pitchFamily="34" charset="-120"/>
              </a:rPr>
              <a:t> data</a:t>
            </a:r>
            <a:endParaRPr lang="en-US" sz="9200"/>
          </a:p>
          <a:p>
            <a:pPr>
              <a:lnSpc>
                <a:spcPts val="10200"/>
              </a:lnSpc>
            </a:pPr>
            <a:r>
              <a:rPr lang="en-US" sz="9200">
                <a:solidFill>
                  <a:srgbClr val="000000"/>
                </a:solidFill>
                <a:latin typeface="IBM Plex Sans Light" pitchFamily="34" charset="0"/>
                <a:ea typeface="IBM Plex Sans Light" pitchFamily="34" charset="-122"/>
                <a:cs typeface="IBM Plex Sans Light" pitchFamily="34" charset="-120"/>
              </a:rPr>
              <a:t>Your</a:t>
            </a:r>
            <a:r>
              <a:rPr lang="en-US" sz="9200">
                <a:solidFill>
                  <a:srgbClr val="0F62FE"/>
                </a:solidFill>
                <a:latin typeface="IBM Plex Sans Light" pitchFamily="34" charset="0"/>
                <a:ea typeface="IBM Plex Sans Light" pitchFamily="34" charset="-122"/>
                <a:cs typeface="IBM Plex Sans Light" pitchFamily="34" charset="-120"/>
              </a:rPr>
              <a:t> applications</a:t>
            </a:r>
            <a:endParaRPr lang="en-US" sz="9200"/>
          </a:p>
          <a:p>
            <a:pPr>
              <a:lnSpc>
                <a:spcPts val="10200"/>
              </a:lnSpc>
            </a:pPr>
            <a:r>
              <a:rPr lang="en-US" sz="9200">
                <a:solidFill>
                  <a:srgbClr val="000000"/>
                </a:solidFill>
                <a:latin typeface="IBM Plex Sans Light" pitchFamily="34" charset="0"/>
                <a:ea typeface="IBM Plex Sans Light" pitchFamily="34" charset="-122"/>
                <a:cs typeface="IBM Plex Sans Light" pitchFamily="34" charset="-120"/>
              </a:rPr>
              <a:t>Your</a:t>
            </a:r>
            <a:r>
              <a:rPr lang="en-US" sz="9200">
                <a:solidFill>
                  <a:srgbClr val="0F62FE"/>
                </a:solidFill>
                <a:latin typeface="IBM Plex Sans Light" pitchFamily="34" charset="0"/>
                <a:ea typeface="IBM Plex Sans Light" pitchFamily="34" charset="-122"/>
                <a:cs typeface="IBM Plex Sans Light" pitchFamily="34" charset="-120"/>
              </a:rPr>
              <a:t> infrastructure</a:t>
            </a:r>
            <a:endParaRPr lang="en-US" sz="9200"/>
          </a:p>
          <a:p>
            <a:pPr>
              <a:lnSpc>
                <a:spcPts val="10200"/>
              </a:lnSpc>
            </a:pPr>
            <a:r>
              <a:rPr lang="en-US" sz="9200">
                <a:solidFill>
                  <a:srgbClr val="000000"/>
                </a:solidFill>
                <a:latin typeface="IBM Plex Sans Light" pitchFamily="34" charset="0"/>
                <a:ea typeface="IBM Plex Sans Light" pitchFamily="34" charset="-122"/>
                <a:cs typeface="IBM Plex Sans Light" pitchFamily="34" charset="-120"/>
              </a:rPr>
              <a:t>Your</a:t>
            </a:r>
            <a:r>
              <a:rPr lang="en-US" sz="9200">
                <a:solidFill>
                  <a:srgbClr val="0F62FE"/>
                </a:solidFill>
                <a:latin typeface="IBM Plex Sans Light" pitchFamily="34" charset="0"/>
                <a:ea typeface="IBM Plex Sans Light" pitchFamily="34" charset="-122"/>
                <a:cs typeface="IBM Plex Sans Light" pitchFamily="34" charset="-120"/>
              </a:rPr>
              <a:t> transactions</a:t>
            </a:r>
            <a:endParaRPr lang="en-US" sz="9200"/>
          </a:p>
          <a:p>
            <a:pPr>
              <a:lnSpc>
                <a:spcPts val="10200"/>
              </a:lnSpc>
            </a:pPr>
            <a:r>
              <a:rPr lang="en-US" sz="9200">
                <a:solidFill>
                  <a:srgbClr val="000000"/>
                </a:solidFill>
                <a:latin typeface="IBM Plex Sans Light" pitchFamily="34" charset="0"/>
                <a:ea typeface="IBM Plex Sans Light" pitchFamily="34" charset="-122"/>
                <a:cs typeface="IBM Plex Sans Light" pitchFamily="34" charset="-120"/>
              </a:rPr>
              <a:t>Your</a:t>
            </a:r>
            <a:r>
              <a:rPr lang="en-US" sz="9200">
                <a:solidFill>
                  <a:srgbClr val="0F62FE"/>
                </a:solidFill>
                <a:latin typeface="IBM Plex Sans Light" pitchFamily="34" charset="0"/>
                <a:ea typeface="IBM Plex Sans Light" pitchFamily="34" charset="-122"/>
                <a:cs typeface="IBM Plex Sans Light" pitchFamily="34" charset="-120"/>
              </a:rPr>
              <a:t> processes</a:t>
            </a:r>
            <a:endParaRPr lang="en-US" sz="9200"/>
          </a:p>
          <a:p>
            <a:pPr>
              <a:lnSpc>
                <a:spcPts val="10200"/>
              </a:lnSpc>
            </a:pPr>
            <a:r>
              <a:rPr lang="en-US" sz="9200">
                <a:solidFill>
                  <a:srgbClr val="000000"/>
                </a:solidFill>
                <a:latin typeface="IBM Plex Sans Light" pitchFamily="34" charset="0"/>
                <a:ea typeface="IBM Plex Sans Light" pitchFamily="34" charset="-122"/>
                <a:cs typeface="IBM Plex Sans Light" pitchFamily="34" charset="-120"/>
              </a:rPr>
              <a:t>Your</a:t>
            </a:r>
            <a:r>
              <a:rPr lang="en-US" sz="9200">
                <a:solidFill>
                  <a:srgbClr val="0F62FE"/>
                </a:solidFill>
                <a:latin typeface="IBM Plex Sans Light" pitchFamily="34" charset="0"/>
                <a:ea typeface="IBM Plex Sans Light" pitchFamily="34" charset="-122"/>
                <a:cs typeface="IBM Plex Sans Light" pitchFamily="34" charset="-120"/>
              </a:rPr>
              <a:t> security</a:t>
            </a:r>
            <a:endParaRPr lang="en-US" sz="9200"/>
          </a:p>
          <a:p>
            <a:pPr>
              <a:lnSpc>
                <a:spcPts val="10200"/>
              </a:lnSpc>
            </a:pPr>
            <a:r>
              <a:rPr lang="en-US" sz="9200">
                <a:solidFill>
                  <a:srgbClr val="000000"/>
                </a:solidFill>
                <a:latin typeface="IBM Plex Sans Light" pitchFamily="34" charset="0"/>
                <a:ea typeface="IBM Plex Sans Light" pitchFamily="34" charset="-122"/>
                <a:cs typeface="IBM Plex Sans Light" pitchFamily="34" charset="-120"/>
              </a:rPr>
              <a:t>Your </a:t>
            </a:r>
            <a:r>
              <a:rPr lang="en-US" sz="9200">
                <a:solidFill>
                  <a:srgbClr val="0F62FE"/>
                </a:solidFill>
                <a:latin typeface="IBM Plex Sans Light" pitchFamily="34" charset="0"/>
                <a:ea typeface="IBM Plex Sans Light" pitchFamily="34" charset="-122"/>
                <a:cs typeface="IBM Plex Sans Light" pitchFamily="34" charset="-120"/>
              </a:rPr>
              <a:t>developers</a:t>
            </a:r>
            <a:endParaRPr lang="en-US" sz="9200"/>
          </a:p>
        </p:txBody>
      </p:sp>
      <p:sp>
        <p:nvSpPr>
          <p:cNvPr id="4" name="Text 2"/>
          <p:cNvSpPr txBox="1"/>
          <p:nvPr/>
        </p:nvSpPr>
        <p:spPr>
          <a:xfrm>
            <a:off x="585023" y="571529"/>
            <a:ext cx="9014911" cy="6756738"/>
          </a:xfrm>
          <a:prstGeom prst="rect">
            <a:avLst/>
          </a:prstGeom>
          <a:noFill/>
          <a:ln/>
        </p:spPr>
        <p:txBody>
          <a:bodyPr wrap="square" lIns="0" tIns="0" rIns="0" bIns="0" rtlCol="0" anchor="t"/>
          <a:lstStyle/>
          <a:p>
            <a:pPr>
              <a:lnSpc>
                <a:spcPts val="7000"/>
              </a:lnSpc>
            </a:pPr>
            <a:r>
              <a:rPr lang="en-US" sz="6000">
                <a:solidFill>
                  <a:srgbClr val="000000"/>
                </a:solidFill>
                <a:latin typeface="IBM Plex Sans Light" pitchFamily="34" charset="0"/>
                <a:ea typeface="IBM Plex Sans Light" pitchFamily="34" charset="-122"/>
                <a:cs typeface="IBM Plex Sans Light" pitchFamily="34" charset="-120"/>
              </a:rPr>
              <a:t>Realizing this growth relies on your ability</a:t>
            </a:r>
            <a:endParaRPr lang="en-US" sz="6000"/>
          </a:p>
          <a:p>
            <a:pPr>
              <a:lnSpc>
                <a:spcPts val="7000"/>
              </a:lnSpc>
            </a:pPr>
            <a:r>
              <a:rPr lang="en-US" sz="6000">
                <a:solidFill>
                  <a:srgbClr val="000000"/>
                </a:solidFill>
                <a:latin typeface="IBM Plex Sans Light" pitchFamily="34" charset="0"/>
                <a:ea typeface="IBM Plex Sans Light" pitchFamily="34" charset="-122"/>
                <a:cs typeface="IBM Plex Sans Light" pitchFamily="34" charset="-120"/>
              </a:rPr>
              <a:t>to leverage and build upon your existing technology and teams.</a:t>
            </a:r>
            <a:endParaRPr lang="en-US" sz="6000"/>
          </a:p>
          <a:p>
            <a:pPr>
              <a:lnSpc>
                <a:spcPts val="7000"/>
              </a:lnSpc>
            </a:pPr>
            <a:endParaRPr lang="en-US" sz="6000"/>
          </a:p>
          <a:p>
            <a:pPr>
              <a:lnSpc>
                <a:spcPts val="7000"/>
              </a:lnSpc>
            </a:pPr>
            <a:r>
              <a:rPr lang="en-US" sz="6000">
                <a:solidFill>
                  <a:srgbClr val="000000"/>
                </a:solidFill>
                <a:latin typeface="IBM Plex Sans Light" pitchFamily="34" charset="0"/>
                <a:ea typeface="IBM Plex Sans Light" pitchFamily="34" charset="-122"/>
                <a:cs typeface="IBM Plex Sans Light" pitchFamily="34" charset="-120"/>
              </a:rPr>
              <a:t>There’s untapped potential in…</a:t>
            </a:r>
            <a:endParaRPr lang="en-US" sz="600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2AD32FD1-03F4-C2C6-CE21-6EE66208D170}"/>
              </a:ext>
            </a:extLst>
          </p:cNvPr>
          <p:cNvSpPr/>
          <p:nvPr/>
        </p:nvSpPr>
        <p:spPr>
          <a:xfrm>
            <a:off x="20386194" y="8330688"/>
            <a:ext cx="3276275" cy="3371979"/>
          </a:xfrm>
          <a:prstGeom prst="rect">
            <a:avLst/>
          </a:prstGeom>
          <a:solidFill>
            <a:srgbClr val="8D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60" name="Rectangle 59">
            <a:extLst>
              <a:ext uri="{FF2B5EF4-FFF2-40B4-BE49-F238E27FC236}">
                <a16:creationId xmlns:a16="http://schemas.microsoft.com/office/drawing/2014/main" id="{9A10DD8F-AF01-1BA3-5B67-23FA61DD3716}"/>
              </a:ext>
            </a:extLst>
          </p:cNvPr>
          <p:cNvSpPr/>
          <p:nvPr/>
        </p:nvSpPr>
        <p:spPr>
          <a:xfrm>
            <a:off x="16822364" y="8330688"/>
            <a:ext cx="3276275" cy="3371979"/>
          </a:xfrm>
          <a:prstGeom prst="rect">
            <a:avLst/>
          </a:prstGeom>
          <a:solidFill>
            <a:srgbClr val="8D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58" name="Rectangle 57">
            <a:extLst>
              <a:ext uri="{FF2B5EF4-FFF2-40B4-BE49-F238E27FC236}">
                <a16:creationId xmlns:a16="http://schemas.microsoft.com/office/drawing/2014/main" id="{C153AD6A-9393-F4B0-5B57-5585B00C612E}"/>
              </a:ext>
            </a:extLst>
          </p:cNvPr>
          <p:cNvSpPr/>
          <p:nvPr/>
        </p:nvSpPr>
        <p:spPr>
          <a:xfrm>
            <a:off x="13277194" y="8330688"/>
            <a:ext cx="3276275" cy="3371979"/>
          </a:xfrm>
          <a:prstGeom prst="rect">
            <a:avLst/>
          </a:prstGeom>
          <a:solidFill>
            <a:srgbClr val="8D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57" name="Rectangle 56">
            <a:extLst>
              <a:ext uri="{FF2B5EF4-FFF2-40B4-BE49-F238E27FC236}">
                <a16:creationId xmlns:a16="http://schemas.microsoft.com/office/drawing/2014/main" id="{7FF4AC8F-968A-F1E8-954A-0422F9190E53}"/>
              </a:ext>
            </a:extLst>
          </p:cNvPr>
          <p:cNvSpPr/>
          <p:nvPr/>
        </p:nvSpPr>
        <p:spPr>
          <a:xfrm>
            <a:off x="5170868" y="8336744"/>
            <a:ext cx="7872408" cy="3371979"/>
          </a:xfrm>
          <a:prstGeom prst="rect">
            <a:avLst/>
          </a:prstGeom>
          <a:solidFill>
            <a:srgbClr val="0043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56" name="Rectangle 55">
            <a:extLst>
              <a:ext uri="{FF2B5EF4-FFF2-40B4-BE49-F238E27FC236}">
                <a16:creationId xmlns:a16="http://schemas.microsoft.com/office/drawing/2014/main" id="{FA2A91B6-9B99-9A14-B5D6-0677205C9A63}"/>
              </a:ext>
            </a:extLst>
          </p:cNvPr>
          <p:cNvSpPr/>
          <p:nvPr/>
        </p:nvSpPr>
        <p:spPr>
          <a:xfrm>
            <a:off x="5170864" y="6992336"/>
            <a:ext cx="18463744" cy="1131264"/>
          </a:xfrm>
          <a:prstGeom prst="rect">
            <a:avLst/>
          </a:prstGeom>
          <a:solidFill>
            <a:srgbClr val="DA1D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55" name="Rectangle 54">
            <a:extLst>
              <a:ext uri="{FF2B5EF4-FFF2-40B4-BE49-F238E27FC236}">
                <a16:creationId xmlns:a16="http://schemas.microsoft.com/office/drawing/2014/main" id="{4326E965-5FB7-3C20-4520-F49881F5BFA7}"/>
              </a:ext>
            </a:extLst>
          </p:cNvPr>
          <p:cNvSpPr/>
          <p:nvPr/>
        </p:nvSpPr>
        <p:spPr>
          <a:xfrm>
            <a:off x="5170864" y="5636677"/>
            <a:ext cx="18463744" cy="1131264"/>
          </a:xfrm>
          <a:prstGeom prst="rect">
            <a:avLst/>
          </a:prstGeom>
          <a:solidFill>
            <a:srgbClr val="001C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54" name="Rectangle 53">
            <a:extLst>
              <a:ext uri="{FF2B5EF4-FFF2-40B4-BE49-F238E27FC236}">
                <a16:creationId xmlns:a16="http://schemas.microsoft.com/office/drawing/2014/main" id="{1766E693-1E9A-A873-373A-5E0505453B82}"/>
              </a:ext>
            </a:extLst>
          </p:cNvPr>
          <p:cNvSpPr/>
          <p:nvPr/>
        </p:nvSpPr>
        <p:spPr>
          <a:xfrm>
            <a:off x="5170864" y="4279792"/>
            <a:ext cx="18463744" cy="1131264"/>
          </a:xfrm>
          <a:prstGeom prst="rect">
            <a:avLst/>
          </a:prstGeom>
          <a:solidFill>
            <a:srgbClr val="692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53" name="Rectangle 52">
            <a:extLst>
              <a:ext uri="{FF2B5EF4-FFF2-40B4-BE49-F238E27FC236}">
                <a16:creationId xmlns:a16="http://schemas.microsoft.com/office/drawing/2014/main" id="{7C2D00FC-FB3B-9E0E-7FC9-DACAF007783C}"/>
              </a:ext>
            </a:extLst>
          </p:cNvPr>
          <p:cNvSpPr/>
          <p:nvPr/>
        </p:nvSpPr>
        <p:spPr>
          <a:xfrm>
            <a:off x="14639287" y="2490483"/>
            <a:ext cx="8996541" cy="1553819"/>
          </a:xfrm>
          <a:prstGeom prst="rect">
            <a:avLst/>
          </a:prstGeom>
          <a:solidFill>
            <a:srgbClr val="8D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51" name="Rectangle 50">
            <a:extLst>
              <a:ext uri="{FF2B5EF4-FFF2-40B4-BE49-F238E27FC236}">
                <a16:creationId xmlns:a16="http://schemas.microsoft.com/office/drawing/2014/main" id="{87280B49-AC5A-5896-EE3C-9700CF4E7A8F}"/>
              </a:ext>
            </a:extLst>
          </p:cNvPr>
          <p:cNvSpPr/>
          <p:nvPr/>
        </p:nvSpPr>
        <p:spPr>
          <a:xfrm>
            <a:off x="14639287" y="692653"/>
            <a:ext cx="8996541" cy="1553819"/>
          </a:xfrm>
          <a:prstGeom prst="rect">
            <a:avLst/>
          </a:prstGeom>
          <a:solidFill>
            <a:srgbClr val="8D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50" name="Rectangle 49">
            <a:extLst>
              <a:ext uri="{FF2B5EF4-FFF2-40B4-BE49-F238E27FC236}">
                <a16:creationId xmlns:a16="http://schemas.microsoft.com/office/drawing/2014/main" id="{47676C40-1FA7-01E8-DBA7-0F95B325CB86}"/>
              </a:ext>
            </a:extLst>
          </p:cNvPr>
          <p:cNvSpPr/>
          <p:nvPr/>
        </p:nvSpPr>
        <p:spPr>
          <a:xfrm>
            <a:off x="5170867" y="686637"/>
            <a:ext cx="9176341" cy="3371979"/>
          </a:xfrm>
          <a:prstGeom prst="rect">
            <a:avLst/>
          </a:prstGeom>
          <a:solidFill>
            <a:srgbClr val="0043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3" name="Text 1"/>
          <p:cNvSpPr txBox="1"/>
          <p:nvPr/>
        </p:nvSpPr>
        <p:spPr>
          <a:xfrm>
            <a:off x="5462946" y="1002931"/>
            <a:ext cx="2615587" cy="472005"/>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Consulting</a:t>
            </a:r>
            <a:endParaRPr lang="en-US" sz="3061" dirty="0"/>
          </a:p>
        </p:txBody>
      </p:sp>
      <p:sp>
        <p:nvSpPr>
          <p:cNvPr id="4" name="Text 2"/>
          <p:cNvSpPr txBox="1"/>
          <p:nvPr/>
        </p:nvSpPr>
        <p:spPr>
          <a:xfrm>
            <a:off x="573839" y="572351"/>
            <a:ext cx="6731731" cy="1333395"/>
          </a:xfrm>
          <a:prstGeom prst="rect">
            <a:avLst/>
          </a:prstGeom>
          <a:noFill/>
          <a:ln/>
        </p:spPr>
        <p:txBody>
          <a:bodyPr wrap="square" lIns="0" tIns="0" rIns="0" bIns="0" rtlCol="0" anchor="t"/>
          <a:lstStyle/>
          <a:p>
            <a:pPr>
              <a:lnSpc>
                <a:spcPts val="5400"/>
              </a:lnSpc>
            </a:pPr>
            <a:r>
              <a:rPr lang="en-US" sz="4800" dirty="0">
                <a:solidFill>
                  <a:srgbClr val="000000"/>
                </a:solidFill>
                <a:latin typeface="IBM Plex Sans Light" pitchFamily="34" charset="0"/>
                <a:ea typeface="IBM Plex Sans Light" pitchFamily="34" charset="-122"/>
                <a:cs typeface="IBM Plex Sans Light" pitchFamily="34" charset="-120"/>
              </a:rPr>
              <a:t>Today’s IBM</a:t>
            </a:r>
            <a:endParaRPr lang="en-US" sz="4800" dirty="0"/>
          </a:p>
        </p:txBody>
      </p:sp>
      <p:sp>
        <p:nvSpPr>
          <p:cNvPr id="7" name="Text 5"/>
          <p:cNvSpPr txBox="1"/>
          <p:nvPr/>
        </p:nvSpPr>
        <p:spPr>
          <a:xfrm>
            <a:off x="14910986" y="902520"/>
            <a:ext cx="4805560" cy="482560"/>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System integrator partners</a:t>
            </a:r>
            <a:endParaRPr lang="en-US" sz="3061" dirty="0"/>
          </a:p>
        </p:txBody>
      </p:sp>
      <p:sp>
        <p:nvSpPr>
          <p:cNvPr id="8" name="Text 6"/>
          <p:cNvSpPr txBox="1"/>
          <p:nvPr/>
        </p:nvSpPr>
        <p:spPr>
          <a:xfrm>
            <a:off x="14910989" y="2680379"/>
            <a:ext cx="4973949" cy="482560"/>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Software and SaaS partners</a:t>
            </a:r>
            <a:endParaRPr lang="en-US" sz="3061" dirty="0"/>
          </a:p>
        </p:txBody>
      </p:sp>
      <p:sp>
        <p:nvSpPr>
          <p:cNvPr id="12" name="Text 10"/>
          <p:cNvSpPr txBox="1"/>
          <p:nvPr/>
        </p:nvSpPr>
        <p:spPr>
          <a:xfrm>
            <a:off x="5462945" y="5956715"/>
            <a:ext cx="2486981" cy="482560"/>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Data platform</a:t>
            </a:r>
            <a:endParaRPr lang="en-US" sz="3061" dirty="0"/>
          </a:p>
        </p:txBody>
      </p:sp>
      <p:sp>
        <p:nvSpPr>
          <p:cNvPr id="13" name="Text 11"/>
          <p:cNvSpPr txBox="1"/>
          <p:nvPr/>
        </p:nvSpPr>
        <p:spPr>
          <a:xfrm>
            <a:off x="5462944" y="4610624"/>
            <a:ext cx="3743419" cy="482560"/>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Automation platform</a:t>
            </a:r>
            <a:endParaRPr lang="en-US" sz="3061" dirty="0"/>
          </a:p>
        </p:txBody>
      </p:sp>
      <p:sp>
        <p:nvSpPr>
          <p:cNvPr id="14" name="Text 12"/>
          <p:cNvSpPr txBox="1"/>
          <p:nvPr/>
        </p:nvSpPr>
        <p:spPr>
          <a:xfrm>
            <a:off x="5462944" y="7302808"/>
            <a:ext cx="3976571" cy="482560"/>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Hybrid Cloud platform</a:t>
            </a:r>
            <a:endParaRPr lang="en-US" sz="3061" dirty="0"/>
          </a:p>
        </p:txBody>
      </p:sp>
      <p:sp>
        <p:nvSpPr>
          <p:cNvPr id="16" name="Text 14"/>
          <p:cNvSpPr txBox="1"/>
          <p:nvPr/>
        </p:nvSpPr>
        <p:spPr>
          <a:xfrm>
            <a:off x="12155308" y="5980931"/>
            <a:ext cx="10744232" cy="472005"/>
          </a:xfrm>
          <a:prstGeom prst="rect">
            <a:avLst/>
          </a:prstGeom>
          <a:noFill/>
          <a:ln/>
        </p:spPr>
        <p:txBody>
          <a:bodyPr wrap="square" lIns="0" tIns="0" rIns="0" bIns="0" rtlCol="0" anchor="t"/>
          <a:lstStyle/>
          <a:p>
            <a:pPr>
              <a:lnSpc>
                <a:spcPts val="3717"/>
              </a:lnSpc>
            </a:pPr>
            <a:r>
              <a:rPr lang="en-US" sz="1968" dirty="0">
                <a:solidFill>
                  <a:srgbClr val="FFFFFF"/>
                </a:solidFill>
                <a:latin typeface="IBM Plex Sans Regular" pitchFamily="34" charset="0"/>
                <a:ea typeface="IBM Plex Sans Regular" pitchFamily="34" charset="-122"/>
                <a:cs typeface="IBM Plex Sans Regular" pitchFamily="34" charset="-120"/>
              </a:rPr>
              <a:t>.ai   •   .data   •   .gov    •   Assistants   •   Guardium</a:t>
            </a:r>
            <a:endParaRPr lang="en-US" sz="1968" dirty="0"/>
          </a:p>
        </p:txBody>
      </p:sp>
      <p:sp>
        <p:nvSpPr>
          <p:cNvPr id="17" name="Text 15"/>
          <p:cNvSpPr txBox="1"/>
          <p:nvPr/>
        </p:nvSpPr>
        <p:spPr>
          <a:xfrm>
            <a:off x="10339352" y="5994813"/>
            <a:ext cx="1048272" cy="482560"/>
          </a:xfrm>
          <a:prstGeom prst="rect">
            <a:avLst/>
          </a:prstGeom>
          <a:noFill/>
          <a:ln/>
        </p:spPr>
        <p:txBody>
          <a:bodyPr wrap="square" lIns="0" tIns="0" rIns="0" bIns="0" rtlCol="0" anchor="t"/>
          <a:lstStyle/>
          <a:p>
            <a:pPr>
              <a:lnSpc>
                <a:spcPts val="3717"/>
              </a:lnSpc>
            </a:pPr>
            <a:r>
              <a:rPr lang="en-US" sz="1968" dirty="0">
                <a:solidFill>
                  <a:srgbClr val="FFFFFF"/>
                </a:solidFill>
                <a:latin typeface="IBM Plex Sans Bold" pitchFamily="34" charset="0"/>
                <a:ea typeface="IBM Plex Sans Bold" pitchFamily="34" charset="-122"/>
                <a:cs typeface="IBM Plex Sans Bold" pitchFamily="34" charset="-120"/>
              </a:rPr>
              <a:t>watsonx</a:t>
            </a:r>
            <a:endParaRPr lang="en-US" sz="1968" dirty="0"/>
          </a:p>
        </p:txBody>
      </p:sp>
      <p:sp>
        <p:nvSpPr>
          <p:cNvPr id="18" name="Text 16"/>
          <p:cNvSpPr txBox="1"/>
          <p:nvPr/>
        </p:nvSpPr>
        <p:spPr>
          <a:xfrm>
            <a:off x="10339352" y="4351000"/>
            <a:ext cx="3055264" cy="472005"/>
          </a:xfrm>
          <a:prstGeom prst="rect">
            <a:avLst/>
          </a:prstGeom>
          <a:noFill/>
          <a:ln/>
        </p:spPr>
        <p:txBody>
          <a:bodyPr wrap="square" lIns="0" tIns="0" rIns="0" bIns="0" rtlCol="0" anchor="t"/>
          <a:lstStyle/>
          <a:p>
            <a:pPr>
              <a:lnSpc>
                <a:spcPts val="3717"/>
              </a:lnSpc>
            </a:pPr>
            <a:r>
              <a:rPr lang="en-US" sz="1968" dirty="0">
                <a:solidFill>
                  <a:srgbClr val="FFFFFF"/>
                </a:solidFill>
                <a:latin typeface="IBM Plex Sans Bold Italic" pitchFamily="34" charset="0"/>
                <a:ea typeface="IBM Plex Sans Bold Italic" pitchFamily="34" charset="-122"/>
                <a:cs typeface="IBM Plex Sans Bold Italic" pitchFamily="34" charset="-120"/>
              </a:rPr>
              <a:t>Apptio  </a:t>
            </a:r>
            <a:r>
              <a:rPr lang="en-US" sz="1968" dirty="0">
                <a:solidFill>
                  <a:srgbClr val="FFFFFF"/>
                </a:solidFill>
                <a:latin typeface="IBM Plex Sans Regular" pitchFamily="34" charset="0"/>
                <a:ea typeface="IBM Plex Sans Regular" pitchFamily="34" charset="-122"/>
                <a:cs typeface="IBM Plex Sans Regular" pitchFamily="34" charset="-120"/>
              </a:rPr>
              <a:t>|  Cloudability</a:t>
            </a:r>
            <a:endParaRPr lang="en-US" sz="1968" dirty="0"/>
          </a:p>
        </p:txBody>
      </p:sp>
      <p:sp>
        <p:nvSpPr>
          <p:cNvPr id="19" name="Text 17"/>
          <p:cNvSpPr txBox="1"/>
          <p:nvPr/>
        </p:nvSpPr>
        <p:spPr>
          <a:xfrm>
            <a:off x="10339354" y="4812624"/>
            <a:ext cx="10744232" cy="472005"/>
          </a:xfrm>
          <a:prstGeom prst="rect">
            <a:avLst/>
          </a:prstGeom>
          <a:noFill/>
          <a:ln/>
        </p:spPr>
        <p:txBody>
          <a:bodyPr wrap="square" lIns="0" tIns="0" rIns="0" bIns="0" rtlCol="0" anchor="t"/>
          <a:lstStyle/>
          <a:p>
            <a:pPr>
              <a:lnSpc>
                <a:spcPts val="3717"/>
              </a:lnSpc>
            </a:pPr>
            <a:r>
              <a:rPr lang="en-US" sz="1968" dirty="0">
                <a:solidFill>
                  <a:srgbClr val="FFFFFF"/>
                </a:solidFill>
                <a:latin typeface="IBM Plex Sans Regular" pitchFamily="34" charset="0"/>
                <a:ea typeface="IBM Plex Sans Regular" pitchFamily="34" charset="-122"/>
                <a:cs typeface="IBM Plex Sans Regular" pitchFamily="34" charset="-120"/>
              </a:rPr>
              <a:t>Instana  •  Turbonomic  •  SevOne  •  Concert  •  Target process  •  Verify  •  Maximo</a:t>
            </a:r>
            <a:endParaRPr lang="en-US" sz="1968" dirty="0"/>
          </a:p>
        </p:txBody>
      </p:sp>
      <p:sp>
        <p:nvSpPr>
          <p:cNvPr id="20" name="Text 18"/>
          <p:cNvSpPr txBox="1"/>
          <p:nvPr/>
        </p:nvSpPr>
        <p:spPr>
          <a:xfrm>
            <a:off x="12155308" y="7327024"/>
            <a:ext cx="10744232" cy="472005"/>
          </a:xfrm>
          <a:prstGeom prst="rect">
            <a:avLst/>
          </a:prstGeom>
          <a:noFill/>
          <a:ln/>
        </p:spPr>
        <p:txBody>
          <a:bodyPr wrap="square" lIns="0" tIns="0" rIns="0" bIns="0" rtlCol="0" anchor="t"/>
          <a:lstStyle/>
          <a:p>
            <a:pPr>
              <a:lnSpc>
                <a:spcPts val="3717"/>
              </a:lnSpc>
            </a:pPr>
            <a:r>
              <a:rPr lang="en-US" sz="1968" dirty="0">
                <a:solidFill>
                  <a:srgbClr val="FFFFFF"/>
                </a:solidFill>
                <a:latin typeface="IBM Plex Sans Regular" pitchFamily="34" charset="0"/>
                <a:ea typeface="IBM Plex Sans Regular" pitchFamily="34" charset="-122"/>
                <a:cs typeface="IBM Plex Sans Regular" pitchFamily="34" charset="-120"/>
              </a:rPr>
              <a:t>OpenShift   •   Enterprise Linux   •   Ansible</a:t>
            </a:r>
            <a:endParaRPr lang="en-US" sz="1968" dirty="0"/>
          </a:p>
        </p:txBody>
      </p:sp>
      <p:sp>
        <p:nvSpPr>
          <p:cNvPr id="21" name="Text 19"/>
          <p:cNvSpPr txBox="1"/>
          <p:nvPr/>
        </p:nvSpPr>
        <p:spPr>
          <a:xfrm>
            <a:off x="10339354" y="7340904"/>
            <a:ext cx="983507" cy="482560"/>
          </a:xfrm>
          <a:prstGeom prst="rect">
            <a:avLst/>
          </a:prstGeom>
          <a:noFill/>
          <a:ln/>
        </p:spPr>
        <p:txBody>
          <a:bodyPr wrap="square" lIns="0" tIns="0" rIns="0" bIns="0" rtlCol="0" anchor="t"/>
          <a:lstStyle/>
          <a:p>
            <a:pPr>
              <a:lnSpc>
                <a:spcPts val="3717"/>
              </a:lnSpc>
            </a:pPr>
            <a:r>
              <a:rPr lang="en-US" sz="1968" dirty="0">
                <a:solidFill>
                  <a:srgbClr val="FFFFFF"/>
                </a:solidFill>
                <a:latin typeface="IBM Plex Sans Bold" pitchFamily="34" charset="0"/>
                <a:ea typeface="IBM Plex Sans Bold" pitchFamily="34" charset="-122"/>
                <a:cs typeface="IBM Plex Sans Bold" pitchFamily="34" charset="-120"/>
              </a:rPr>
              <a:t>Red Hat</a:t>
            </a:r>
            <a:endParaRPr lang="en-US" sz="1968" dirty="0"/>
          </a:p>
        </p:txBody>
      </p:sp>
      <p:sp>
        <p:nvSpPr>
          <p:cNvPr id="24" name="Text 22"/>
          <p:cNvSpPr txBox="1"/>
          <p:nvPr/>
        </p:nvSpPr>
        <p:spPr>
          <a:xfrm>
            <a:off x="5488340" y="9708446"/>
            <a:ext cx="3748835" cy="472005"/>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Infrastructure</a:t>
            </a:r>
            <a:endParaRPr lang="en-US" sz="3061" dirty="0"/>
          </a:p>
        </p:txBody>
      </p:sp>
      <p:pic>
        <p:nvPicPr>
          <p:cNvPr id="25" name="Image 0" descr="Vecto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60085" y="11252193"/>
            <a:ext cx="208237" cy="34707"/>
          </a:xfrm>
          <a:prstGeom prst="rect">
            <a:avLst/>
          </a:prstGeom>
        </p:spPr>
      </p:pic>
      <p:pic>
        <p:nvPicPr>
          <p:cNvPr id="26" name="Image 1" descr="Vect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60085" y="11175999"/>
            <a:ext cx="208237" cy="34707"/>
          </a:xfrm>
          <a:prstGeom prst="rect">
            <a:avLst/>
          </a:prstGeom>
        </p:spPr>
      </p:pic>
      <p:pic>
        <p:nvPicPr>
          <p:cNvPr id="27" name="Image 2" descr="Vecto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60085" y="11087105"/>
            <a:ext cx="208237" cy="34707"/>
          </a:xfrm>
          <a:prstGeom prst="rect">
            <a:avLst/>
          </a:prstGeom>
        </p:spPr>
      </p:pic>
      <p:pic>
        <p:nvPicPr>
          <p:cNvPr id="28" name="Image 3" descr="Vecto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93403" y="10845825"/>
            <a:ext cx="451184" cy="399064"/>
          </a:xfrm>
          <a:prstGeom prst="rect">
            <a:avLst/>
          </a:prstGeom>
        </p:spPr>
      </p:pic>
      <p:sp>
        <p:nvSpPr>
          <p:cNvPr id="33" name="Text 26"/>
          <p:cNvSpPr txBox="1"/>
          <p:nvPr/>
        </p:nvSpPr>
        <p:spPr>
          <a:xfrm>
            <a:off x="13577592" y="8660416"/>
            <a:ext cx="3550592" cy="472005"/>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Public Clouds</a:t>
            </a:r>
            <a:endParaRPr lang="en-US" sz="3061" dirty="0"/>
          </a:p>
        </p:txBody>
      </p:sp>
      <p:sp>
        <p:nvSpPr>
          <p:cNvPr id="34" name="Text 27"/>
          <p:cNvSpPr txBox="1"/>
          <p:nvPr/>
        </p:nvSpPr>
        <p:spPr>
          <a:xfrm>
            <a:off x="17171403" y="8623502"/>
            <a:ext cx="3550592" cy="1041189"/>
          </a:xfrm>
          <a:prstGeom prst="rect">
            <a:avLst/>
          </a:prstGeom>
          <a:noFill/>
          <a:ln/>
        </p:spPr>
        <p:txBody>
          <a:bodyPr wrap="square" lIns="0" tIns="0" rIns="0" bIns="0" rtlCol="0" anchor="t"/>
          <a:lstStyle/>
          <a:p>
            <a:pPr>
              <a:lnSpc>
                <a:spcPts val="4373"/>
              </a:lnSpc>
            </a:pPr>
            <a:r>
              <a:rPr lang="en-US" sz="3061" dirty="0">
                <a:solidFill>
                  <a:srgbClr val="FFFFFF"/>
                </a:solidFill>
                <a:latin typeface="IBM Plex Sans Regular" pitchFamily="34" charset="0"/>
                <a:ea typeface="IBM Plex Sans Regular" pitchFamily="34" charset="-122"/>
                <a:cs typeface="IBM Plex Sans Regular" pitchFamily="34" charset="-120"/>
              </a:rPr>
              <a:t>Enterprise infrastructure</a:t>
            </a:r>
            <a:endParaRPr lang="en-US" sz="3061" dirty="0"/>
          </a:p>
        </p:txBody>
      </p:sp>
      <p:sp>
        <p:nvSpPr>
          <p:cNvPr id="35" name="Text 28"/>
          <p:cNvSpPr txBox="1"/>
          <p:nvPr/>
        </p:nvSpPr>
        <p:spPr>
          <a:xfrm>
            <a:off x="20676324" y="8674299"/>
            <a:ext cx="932627" cy="482560"/>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Edge</a:t>
            </a:r>
            <a:endParaRPr lang="en-US" sz="3061" dirty="0"/>
          </a:p>
        </p:txBody>
      </p:sp>
      <p:pic>
        <p:nvPicPr>
          <p:cNvPr id="36" name="Image 5" descr="Vecto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911346" y="11023612"/>
            <a:ext cx="381768" cy="329709"/>
          </a:xfrm>
          <a:prstGeom prst="rect">
            <a:avLst/>
          </a:prstGeom>
        </p:spPr>
      </p:pic>
      <p:pic>
        <p:nvPicPr>
          <p:cNvPr id="37" name="Image 6" descr="Vecto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038334" y="10934717"/>
            <a:ext cx="145765" cy="55531"/>
          </a:xfrm>
          <a:prstGeom prst="rect">
            <a:avLst/>
          </a:prstGeom>
        </p:spPr>
      </p:pic>
      <p:pic>
        <p:nvPicPr>
          <p:cNvPr id="38" name="Image 7" descr="Vecto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987536" y="10871221"/>
            <a:ext cx="246416" cy="74619"/>
          </a:xfrm>
          <a:prstGeom prst="rect">
            <a:avLst/>
          </a:prstGeom>
        </p:spPr>
      </p:pic>
      <p:pic>
        <p:nvPicPr>
          <p:cNvPr id="39" name="Image 8" descr="_x3C_Transparent_Rectangle_x3E__232_"/>
          <p:cNvPicPr>
            <a:picLocks noChangeAspect="1"/>
          </p:cNvPicPr>
          <p:nvPr/>
        </p:nvPicPr>
        <p:blipFill>
          <a:blip r:embed="rId17"/>
          <a:stretch>
            <a:fillRect/>
          </a:stretch>
        </p:blipFill>
        <p:spPr>
          <a:xfrm>
            <a:off x="22835150" y="10833126"/>
            <a:ext cx="555301" cy="555301"/>
          </a:xfrm>
          <a:prstGeom prst="rect">
            <a:avLst/>
          </a:prstGeom>
        </p:spPr>
      </p:pic>
      <p:pic>
        <p:nvPicPr>
          <p:cNvPr id="40" name="Image 9" descr="Vecto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228640" y="10833125"/>
            <a:ext cx="447680" cy="399104"/>
          </a:xfrm>
          <a:prstGeom prst="rect">
            <a:avLst/>
          </a:prstGeom>
        </p:spPr>
      </p:pic>
      <p:pic>
        <p:nvPicPr>
          <p:cNvPr id="41" name="Image 10" descr="Vecto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406426" y="10998211"/>
            <a:ext cx="347064" cy="312357"/>
          </a:xfrm>
          <a:prstGeom prst="rect">
            <a:avLst/>
          </a:prstGeom>
        </p:spPr>
      </p:pic>
      <p:pic>
        <p:nvPicPr>
          <p:cNvPr id="42" name="Image 11" descr="Vecto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584212" y="11074406"/>
            <a:ext cx="34707" cy="69413"/>
          </a:xfrm>
          <a:prstGeom prst="rect">
            <a:avLst/>
          </a:prstGeom>
        </p:spPr>
      </p:pic>
      <p:pic>
        <p:nvPicPr>
          <p:cNvPr id="43" name="Image 12" descr="Vecto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647708" y="11074406"/>
            <a:ext cx="34707" cy="69413"/>
          </a:xfrm>
          <a:prstGeom prst="rect">
            <a:avLst/>
          </a:prstGeom>
        </p:spPr>
      </p:pic>
      <p:pic>
        <p:nvPicPr>
          <p:cNvPr id="44" name="Image 13" descr="Vecto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584212" y="11175998"/>
            <a:ext cx="34707" cy="69413"/>
          </a:xfrm>
          <a:prstGeom prst="rect">
            <a:avLst/>
          </a:prstGeom>
        </p:spPr>
      </p:pic>
      <p:pic>
        <p:nvPicPr>
          <p:cNvPr id="45" name="Image 14" descr="Vecto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9647708" y="11175998"/>
            <a:ext cx="34707" cy="69413"/>
          </a:xfrm>
          <a:prstGeom prst="rect">
            <a:avLst/>
          </a:prstGeom>
        </p:spPr>
      </p:pic>
      <p:pic>
        <p:nvPicPr>
          <p:cNvPr id="46" name="Image 15" descr="&lt;Transparent Rectangle&gt;"/>
          <p:cNvPicPr>
            <a:picLocks noChangeAspect="1"/>
          </p:cNvPicPr>
          <p:nvPr/>
        </p:nvPicPr>
        <p:blipFill>
          <a:blip r:embed="rId17"/>
          <a:stretch>
            <a:fillRect/>
          </a:stretch>
        </p:blipFill>
        <p:spPr>
          <a:xfrm>
            <a:off x="19228641" y="10795030"/>
            <a:ext cx="555301" cy="555301"/>
          </a:xfrm>
          <a:prstGeom prst="rect">
            <a:avLst/>
          </a:prstGeom>
        </p:spPr>
      </p:pic>
      <p:pic>
        <p:nvPicPr>
          <p:cNvPr id="47" name="Image 16" descr="Vecto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990398" y="11074405"/>
            <a:ext cx="295003" cy="295003"/>
          </a:xfrm>
          <a:prstGeom prst="rect">
            <a:avLst/>
          </a:prstGeom>
        </p:spPr>
      </p:pic>
      <p:pic>
        <p:nvPicPr>
          <p:cNvPr id="48" name="Image 17" descr="Vecto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749118" y="10883921"/>
            <a:ext cx="447712" cy="399123"/>
          </a:xfrm>
          <a:prstGeom prst="rect">
            <a:avLst/>
          </a:prstGeom>
        </p:spPr>
      </p:pic>
      <p:pic>
        <p:nvPicPr>
          <p:cNvPr id="49" name="Image 18" descr="_x3C_Transparent_Rectangle_x3E__232_"/>
          <p:cNvPicPr>
            <a:picLocks noChangeAspect="1"/>
          </p:cNvPicPr>
          <p:nvPr/>
        </p:nvPicPr>
        <p:blipFill>
          <a:blip r:embed="rId17"/>
          <a:stretch>
            <a:fillRect/>
          </a:stretch>
        </p:blipFill>
        <p:spPr>
          <a:xfrm>
            <a:off x="15749118" y="10845824"/>
            <a:ext cx="555301" cy="555301"/>
          </a:xfrm>
          <a:prstGeom prst="rect">
            <a:avLst/>
          </a:prstGeom>
        </p:spPr>
      </p:pic>
      <p:sp>
        <p:nvSpPr>
          <p:cNvPr id="2" name="Rectangle 1">
            <a:extLst>
              <a:ext uri="{FF2B5EF4-FFF2-40B4-BE49-F238E27FC236}">
                <a16:creationId xmlns:a16="http://schemas.microsoft.com/office/drawing/2014/main" id="{C48B0C54-0E9C-30DF-E1B8-8507B040A8F6}"/>
              </a:ext>
            </a:extLst>
          </p:cNvPr>
          <p:cNvSpPr/>
          <p:nvPr/>
        </p:nvSpPr>
        <p:spPr>
          <a:xfrm>
            <a:off x="5183935" y="8339247"/>
            <a:ext cx="4053240" cy="1156056"/>
          </a:xfrm>
          <a:prstGeom prst="rect">
            <a:avLst/>
          </a:prstGeom>
          <a:solidFill>
            <a:srgbClr val="1616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49"/>
          </a:p>
        </p:txBody>
      </p:sp>
      <p:sp>
        <p:nvSpPr>
          <p:cNvPr id="5" name="Text 21">
            <a:extLst>
              <a:ext uri="{FF2B5EF4-FFF2-40B4-BE49-F238E27FC236}">
                <a16:creationId xmlns:a16="http://schemas.microsoft.com/office/drawing/2014/main" id="{6ECA779F-3D56-7CEB-548B-05879C599B57}"/>
              </a:ext>
            </a:extLst>
          </p:cNvPr>
          <p:cNvSpPr txBox="1"/>
          <p:nvPr/>
        </p:nvSpPr>
        <p:spPr>
          <a:xfrm>
            <a:off x="5462946" y="8660416"/>
            <a:ext cx="3125715" cy="472005"/>
          </a:xfrm>
          <a:prstGeom prst="rect">
            <a:avLst/>
          </a:prstGeom>
          <a:noFill/>
          <a:ln/>
        </p:spPr>
        <p:txBody>
          <a:bodyPr wrap="square" lIns="0" tIns="0" rIns="0" bIns="0" rtlCol="0" anchor="t"/>
          <a:lstStyle/>
          <a:p>
            <a:pPr>
              <a:lnSpc>
                <a:spcPts val="3717"/>
              </a:lnSpc>
            </a:pPr>
            <a:r>
              <a:rPr lang="en-US" sz="3061" dirty="0">
                <a:solidFill>
                  <a:srgbClr val="FFFFFF"/>
                </a:solidFill>
                <a:latin typeface="IBM Plex Sans Regular" pitchFamily="34" charset="0"/>
                <a:ea typeface="IBM Plex Sans Regular" pitchFamily="34" charset="-122"/>
                <a:cs typeface="IBM Plex Sans Regular" pitchFamily="34" charset="-120"/>
              </a:rPr>
              <a:t>Z platform</a:t>
            </a:r>
            <a:endParaRPr lang="en-US" sz="3061" dirty="0"/>
          </a:p>
        </p:txBody>
      </p:sp>
      <p:sp>
        <p:nvSpPr>
          <p:cNvPr id="6" name="Footer Placeholder 3">
            <a:extLst>
              <a:ext uri="{FF2B5EF4-FFF2-40B4-BE49-F238E27FC236}">
                <a16:creationId xmlns:a16="http://schemas.microsoft.com/office/drawing/2014/main" id="{ADC64C65-E882-4602-90FD-17D3EABB39DC}"/>
              </a:ext>
            </a:extLst>
          </p:cNvPr>
          <p:cNvSpPr txBox="1">
            <a:spLocks/>
          </p:cNvSpPr>
          <p:nvPr/>
        </p:nvSpPr>
        <p:spPr>
          <a:xfrm>
            <a:off x="579097" y="12800056"/>
            <a:ext cx="7983269" cy="323397"/>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30814">
              <a:defRPr/>
            </a:pPr>
            <a:r>
              <a:rPr lang="en-US" sz="1600" dirty="0">
                <a:solidFill>
                  <a:srgbClr val="000000"/>
                </a:solidFill>
              </a:rPr>
              <a:t>© 2025 IBM Corporation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4" y="0"/>
            <a:ext cx="24385219" cy="13716686"/>
          </a:xfrm>
          <a:prstGeom prst="rect">
            <a:avLst/>
          </a:prstGeom>
        </p:spPr>
      </p:pic>
      <p:pic>
        <p:nvPicPr>
          <p:cNvPr id="3" name="Image 1" descr="Vecto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359" y="2463237"/>
            <a:ext cx="23242160" cy="10668533"/>
          </a:xfrm>
          <a:prstGeom prst="rect">
            <a:avLst/>
          </a:prstGeom>
        </p:spPr>
      </p:pic>
      <p:pic>
        <p:nvPicPr>
          <p:cNvPr id="4" name="Image 2" descr="Data--management"/>
          <p:cNvPicPr>
            <a:picLocks noChangeAspect="1"/>
          </p:cNvPicPr>
          <p:nvPr/>
        </p:nvPicPr>
        <p:blipFill>
          <a:blip r:embed="rId6"/>
          <a:stretch>
            <a:fillRect/>
          </a:stretch>
        </p:blipFill>
        <p:spPr>
          <a:xfrm>
            <a:off x="22861936" y="571529"/>
            <a:ext cx="952548" cy="952548"/>
          </a:xfrm>
          <a:prstGeom prst="rect">
            <a:avLst/>
          </a:prstGeom>
        </p:spPr>
      </p:pic>
      <p:pic>
        <p:nvPicPr>
          <p:cNvPr id="5" name="Image 3" descr="Vecto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38142" y="584230"/>
            <a:ext cx="795377" cy="914446"/>
          </a:xfrm>
          <a:prstGeom prst="rect">
            <a:avLst/>
          </a:prstGeom>
        </p:spPr>
      </p:pic>
      <p:sp>
        <p:nvSpPr>
          <p:cNvPr id="6" name="Text 0"/>
          <p:cNvSpPr txBox="1"/>
          <p:nvPr/>
        </p:nvSpPr>
        <p:spPr>
          <a:xfrm>
            <a:off x="572324" y="571531"/>
            <a:ext cx="5703855" cy="1333567"/>
          </a:xfrm>
          <a:prstGeom prst="rect">
            <a:avLst/>
          </a:prstGeom>
          <a:noFill/>
          <a:ln/>
        </p:spPr>
        <p:txBody>
          <a:bodyPr wrap="square" lIns="0" tIns="0" rIns="0" bIns="0" rtlCol="0" anchor="t"/>
          <a:lstStyle/>
          <a:p>
            <a:pPr>
              <a:lnSpc>
                <a:spcPts val="6400"/>
              </a:lnSpc>
            </a:pPr>
            <a:r>
              <a:rPr lang="en-US" sz="5400">
                <a:solidFill>
                  <a:srgbClr val="FFFFFF"/>
                </a:solidFill>
                <a:latin typeface="IBM Plex Sans Light" pitchFamily="34" charset="0"/>
                <a:ea typeface="IBM Plex Sans Light" pitchFamily="34" charset="-122"/>
                <a:cs typeface="IBM Plex Sans Light" pitchFamily="34" charset="-120"/>
              </a:rPr>
              <a:t>Data</a:t>
            </a:r>
            <a:endParaRPr lang="en-US" sz="5400"/>
          </a:p>
        </p:txBody>
      </p:sp>
      <p:sp>
        <p:nvSpPr>
          <p:cNvPr id="7" name="Text 1"/>
          <p:cNvSpPr txBox="1"/>
          <p:nvPr/>
        </p:nvSpPr>
        <p:spPr>
          <a:xfrm>
            <a:off x="6655927" y="571530"/>
            <a:ext cx="7614031" cy="711236"/>
          </a:xfrm>
          <a:prstGeom prst="rect">
            <a:avLst/>
          </a:prstGeom>
          <a:noFill/>
          <a:ln/>
        </p:spPr>
        <p:txBody>
          <a:bodyPr wrap="square" lIns="0" tIns="0" rIns="0" bIns="0" rtlCol="0" anchor="t"/>
          <a:lstStyle/>
          <a:p>
            <a:pPr>
              <a:lnSpc>
                <a:spcPts val="3600"/>
              </a:lnSpc>
            </a:pPr>
            <a:r>
              <a:rPr lang="en-US" sz="2800">
                <a:solidFill>
                  <a:srgbClr val="FFFFFF"/>
                </a:solidFill>
                <a:ea typeface="+mn-lt"/>
                <a:cs typeface="+mn-lt"/>
              </a:rPr>
              <a:t>Access trusted and secure data to drive </a:t>
            </a:r>
          </a:p>
          <a:p>
            <a:pPr>
              <a:lnSpc>
                <a:spcPts val="3600"/>
              </a:lnSpc>
            </a:pPr>
            <a:r>
              <a:rPr lang="en-US" sz="2800">
                <a:solidFill>
                  <a:srgbClr val="FFFFFF"/>
                </a:solidFill>
                <a:ea typeface="+mn-lt"/>
                <a:cs typeface="+mn-lt"/>
              </a:rPr>
              <a:t>AI productivity</a:t>
            </a:r>
            <a:endParaRPr lang="en-US" sz="2800">
              <a:solidFill>
                <a:srgbClr val="FFFFFF"/>
              </a:solidFill>
            </a:endParaRPr>
          </a:p>
        </p:txBody>
      </p:sp>
      <p:pic>
        <p:nvPicPr>
          <p:cNvPr id="8" name="Image 4" descr="Frame 432"/>
          <p:cNvPicPr>
            <a:picLocks noChangeAspect="1"/>
          </p:cNvPicPr>
          <p:nvPr/>
        </p:nvPicPr>
        <p:blipFill>
          <a:blip r:embed="rId9"/>
          <a:stretch>
            <a:fillRect/>
          </a:stretch>
        </p:blipFill>
        <p:spPr>
          <a:xfrm>
            <a:off x="953341" y="3025192"/>
            <a:ext cx="4953248" cy="1597029"/>
          </a:xfrm>
          <a:prstGeom prst="rect">
            <a:avLst/>
          </a:prstGeom>
        </p:spPr>
      </p:pic>
      <p:sp>
        <p:nvSpPr>
          <p:cNvPr id="9" name="Text 2"/>
          <p:cNvSpPr txBox="1"/>
          <p:nvPr/>
        </p:nvSpPr>
        <p:spPr>
          <a:xfrm>
            <a:off x="953341" y="2991002"/>
            <a:ext cx="5235456" cy="508025"/>
          </a:xfrm>
          <a:prstGeom prst="rect">
            <a:avLst/>
          </a:prstGeom>
          <a:noFill/>
          <a:ln/>
        </p:spPr>
        <p:txBody>
          <a:bodyPr wrap="square" lIns="0" tIns="0" rIns="0" bIns="0" rtlCol="0" anchor="t"/>
          <a:lstStyle/>
          <a:p>
            <a:pPr>
              <a:lnSpc>
                <a:spcPts val="4000"/>
              </a:lnSpc>
            </a:pPr>
            <a:r>
              <a:rPr lang="en-US" sz="3200">
                <a:solidFill>
                  <a:srgbClr val="000000"/>
                </a:solidFill>
                <a:latin typeface="IBM Plex Sans Medm" pitchFamily="34" charset="0"/>
                <a:ea typeface="IBM Plex Sans Medm" pitchFamily="34" charset="-122"/>
                <a:cs typeface="IBM Plex Sans Medm" pitchFamily="34" charset="-120"/>
              </a:rPr>
              <a:t>AI Productivity</a:t>
            </a:r>
            <a:endParaRPr lang="en-US" sz="3200"/>
          </a:p>
        </p:txBody>
      </p:sp>
      <p:sp>
        <p:nvSpPr>
          <p:cNvPr id="10" name="Text 3"/>
          <p:cNvSpPr txBox="1"/>
          <p:nvPr/>
        </p:nvSpPr>
        <p:spPr>
          <a:xfrm>
            <a:off x="953341" y="3835593"/>
            <a:ext cx="5087874" cy="711236"/>
          </a:xfrm>
          <a:prstGeom prst="rect">
            <a:avLst/>
          </a:prstGeom>
          <a:noFill/>
          <a:ln/>
        </p:spPr>
        <p:txBody>
          <a:bodyPr wrap="square" lIns="0" tIns="0" rIns="0" bIns="0" rtlCol="0" anchor="t"/>
          <a:lstStyle/>
          <a:p>
            <a:pPr>
              <a:lnSpc>
                <a:spcPts val="3600"/>
              </a:lnSpc>
            </a:pPr>
            <a:r>
              <a:rPr lang="en-US" sz="2800">
                <a:solidFill>
                  <a:srgbClr val="000000"/>
                </a:solidFill>
                <a:latin typeface="IBM Plex Sans Light" pitchFamily="34" charset="0"/>
                <a:ea typeface="IBM Plex Sans Light" pitchFamily="34" charset="-122"/>
                <a:cs typeface="IBM Plex Sans Light" pitchFamily="34" charset="-120"/>
              </a:rPr>
              <a:t>Reinvent how work is done with AI agents/assistants</a:t>
            </a:r>
            <a:endParaRPr lang="en-US" sz="2800"/>
          </a:p>
        </p:txBody>
      </p:sp>
      <p:pic>
        <p:nvPicPr>
          <p:cNvPr id="11" name="Image 5" descr="Frame 433"/>
          <p:cNvPicPr>
            <a:picLocks noChangeAspect="1"/>
          </p:cNvPicPr>
          <p:nvPr/>
        </p:nvPicPr>
        <p:blipFill>
          <a:blip r:embed="rId10"/>
          <a:stretch>
            <a:fillRect/>
          </a:stretch>
        </p:blipFill>
        <p:spPr>
          <a:xfrm>
            <a:off x="6668626" y="3026815"/>
            <a:ext cx="4953248" cy="2962804"/>
          </a:xfrm>
          <a:prstGeom prst="rect">
            <a:avLst/>
          </a:prstGeom>
        </p:spPr>
      </p:pic>
      <p:sp>
        <p:nvSpPr>
          <p:cNvPr id="12" name="Text 4"/>
          <p:cNvSpPr txBox="1"/>
          <p:nvPr/>
        </p:nvSpPr>
        <p:spPr>
          <a:xfrm>
            <a:off x="6668626" y="2991002"/>
            <a:ext cx="4276812" cy="508025"/>
          </a:xfrm>
          <a:prstGeom prst="rect">
            <a:avLst/>
          </a:prstGeom>
          <a:noFill/>
          <a:ln/>
        </p:spPr>
        <p:txBody>
          <a:bodyPr wrap="square" lIns="0" tIns="0" rIns="0" bIns="0" rtlCol="0" anchor="t"/>
          <a:lstStyle/>
          <a:p>
            <a:pPr>
              <a:lnSpc>
                <a:spcPts val="4000"/>
              </a:lnSpc>
            </a:pPr>
            <a:r>
              <a:rPr lang="en-US" sz="3200">
                <a:solidFill>
                  <a:srgbClr val="000000"/>
                </a:solidFill>
                <a:latin typeface="IBM Plex Sans Medm" pitchFamily="34" charset="0"/>
                <a:ea typeface="IBM Plex Sans Medm" pitchFamily="34" charset="-122"/>
                <a:cs typeface="IBM Plex Sans Medm" pitchFamily="34" charset="-120"/>
              </a:rPr>
              <a:t>AI/ML Ops</a:t>
            </a:r>
            <a:endParaRPr lang="en-US" sz="3200"/>
          </a:p>
        </p:txBody>
      </p:sp>
      <p:sp>
        <p:nvSpPr>
          <p:cNvPr id="13" name="Text 5"/>
          <p:cNvSpPr txBox="1"/>
          <p:nvPr/>
        </p:nvSpPr>
        <p:spPr>
          <a:xfrm>
            <a:off x="6668628" y="3835592"/>
            <a:ext cx="4660371" cy="2082904"/>
          </a:xfrm>
          <a:prstGeom prst="rect">
            <a:avLst/>
          </a:prstGeom>
          <a:noFill/>
          <a:ln/>
        </p:spPr>
        <p:txBody>
          <a:bodyPr wrap="square" lIns="0" tIns="0" rIns="0" bIns="0" rtlCol="0" anchor="t"/>
          <a:lstStyle/>
          <a:p>
            <a:pPr>
              <a:lnSpc>
                <a:spcPts val="3600"/>
              </a:lnSpc>
            </a:pPr>
            <a:r>
              <a:rPr lang="en-US" sz="2800">
                <a:solidFill>
                  <a:srgbClr val="000000"/>
                </a:solidFill>
                <a:latin typeface="IBM Plex Sans Light" pitchFamily="34" charset="0"/>
                <a:ea typeface="IBM Plex Sans Light" pitchFamily="34" charset="-122"/>
                <a:cs typeface="IBM Plex Sans Light" pitchFamily="34" charset="-120"/>
              </a:rPr>
              <a:t>Work with AI models, tools and governance that’s built for business—engineered to ensure trust and scalability in applications</a:t>
            </a:r>
            <a:endParaRPr lang="en-US" sz="2800"/>
          </a:p>
        </p:txBody>
      </p:sp>
      <p:pic>
        <p:nvPicPr>
          <p:cNvPr id="14" name="Image 6" descr="Frame 431"/>
          <p:cNvPicPr>
            <a:picLocks noChangeAspect="1"/>
          </p:cNvPicPr>
          <p:nvPr/>
        </p:nvPicPr>
        <p:blipFill>
          <a:blip r:embed="rId10"/>
          <a:stretch>
            <a:fillRect/>
          </a:stretch>
        </p:blipFill>
        <p:spPr>
          <a:xfrm>
            <a:off x="12764932" y="3025192"/>
            <a:ext cx="4953248" cy="2968697"/>
          </a:xfrm>
          <a:prstGeom prst="rect">
            <a:avLst/>
          </a:prstGeom>
        </p:spPr>
      </p:pic>
      <p:sp>
        <p:nvSpPr>
          <p:cNvPr id="15" name="Text 6"/>
          <p:cNvSpPr txBox="1"/>
          <p:nvPr/>
        </p:nvSpPr>
        <p:spPr>
          <a:xfrm>
            <a:off x="12764932" y="2991002"/>
            <a:ext cx="4276812" cy="508025"/>
          </a:xfrm>
          <a:prstGeom prst="rect">
            <a:avLst/>
          </a:prstGeom>
          <a:noFill/>
          <a:ln/>
        </p:spPr>
        <p:txBody>
          <a:bodyPr wrap="square" lIns="0" tIns="0" rIns="0" bIns="0" rtlCol="0" anchor="t"/>
          <a:lstStyle/>
          <a:p>
            <a:pPr>
              <a:lnSpc>
                <a:spcPts val="4000"/>
              </a:lnSpc>
            </a:pPr>
            <a:r>
              <a:rPr lang="en-US" sz="3200">
                <a:solidFill>
                  <a:srgbClr val="000000"/>
                </a:solidFill>
                <a:latin typeface="IBM Plex Sans Medm" pitchFamily="34" charset="0"/>
                <a:ea typeface="IBM Plex Sans Medm" pitchFamily="34" charset="-122"/>
                <a:cs typeface="IBM Plex Sans Medm" pitchFamily="34" charset="-120"/>
              </a:rPr>
              <a:t>Data Fabric</a:t>
            </a:r>
            <a:endParaRPr lang="en-US" sz="3200"/>
          </a:p>
        </p:txBody>
      </p:sp>
      <p:sp>
        <p:nvSpPr>
          <p:cNvPr id="16" name="Text 7"/>
          <p:cNvSpPr txBox="1"/>
          <p:nvPr/>
        </p:nvSpPr>
        <p:spPr>
          <a:xfrm>
            <a:off x="12764931" y="3835592"/>
            <a:ext cx="5087874" cy="2082904"/>
          </a:xfrm>
          <a:prstGeom prst="rect">
            <a:avLst/>
          </a:prstGeom>
          <a:noFill/>
          <a:ln/>
        </p:spPr>
        <p:txBody>
          <a:bodyPr wrap="square" lIns="0" tIns="0" rIns="0" bIns="0" rtlCol="0" anchor="t"/>
          <a:lstStyle/>
          <a:p>
            <a:pPr>
              <a:lnSpc>
                <a:spcPts val="3600"/>
              </a:lnSpc>
            </a:pPr>
            <a:r>
              <a:rPr lang="en-US" sz="2800">
                <a:solidFill>
                  <a:srgbClr val="000000"/>
                </a:solidFill>
                <a:latin typeface="IBM Plex Sans Light" pitchFamily="34" charset="0"/>
                <a:ea typeface="IBM Plex Sans Light" pitchFamily="34" charset="-122"/>
                <a:cs typeface="IBM Plex Sans Light" pitchFamily="34" charset="-120"/>
              </a:rPr>
              <a:t>Bring all your business data together and optimize how it moves through your systems to scale analytics and AI in your applications while protecting it</a:t>
            </a:r>
            <a:endParaRPr lang="en-US" sz="2800"/>
          </a:p>
        </p:txBody>
      </p:sp>
      <p:pic>
        <p:nvPicPr>
          <p:cNvPr id="17" name="Image 7" descr="Frame 434"/>
          <p:cNvPicPr>
            <a:picLocks noChangeAspect="1"/>
          </p:cNvPicPr>
          <p:nvPr/>
        </p:nvPicPr>
        <p:blipFill>
          <a:blip r:embed="rId9"/>
          <a:stretch>
            <a:fillRect/>
          </a:stretch>
        </p:blipFill>
        <p:spPr>
          <a:xfrm>
            <a:off x="18861237" y="3039010"/>
            <a:ext cx="4953248" cy="1512087"/>
          </a:xfrm>
          <a:prstGeom prst="rect">
            <a:avLst/>
          </a:prstGeom>
        </p:spPr>
      </p:pic>
      <p:sp>
        <p:nvSpPr>
          <p:cNvPr id="18" name="Text 8"/>
          <p:cNvSpPr txBox="1"/>
          <p:nvPr/>
        </p:nvSpPr>
        <p:spPr>
          <a:xfrm>
            <a:off x="18861236" y="2991002"/>
            <a:ext cx="4276812" cy="508025"/>
          </a:xfrm>
          <a:prstGeom prst="rect">
            <a:avLst/>
          </a:prstGeom>
          <a:noFill/>
          <a:ln/>
        </p:spPr>
        <p:txBody>
          <a:bodyPr wrap="square" lIns="0" tIns="0" rIns="0" bIns="0" rtlCol="0" anchor="t"/>
          <a:lstStyle/>
          <a:p>
            <a:pPr>
              <a:lnSpc>
                <a:spcPts val="4000"/>
              </a:lnSpc>
            </a:pPr>
            <a:r>
              <a:rPr lang="en-US" sz="3200">
                <a:solidFill>
                  <a:srgbClr val="000000"/>
                </a:solidFill>
                <a:latin typeface="IBM Plex Sans Medm" pitchFamily="34" charset="0"/>
                <a:ea typeface="IBM Plex Sans Medm" pitchFamily="34" charset="-122"/>
                <a:cs typeface="IBM Plex Sans Medm" pitchFamily="34" charset="-120"/>
              </a:rPr>
              <a:t>Data Storage</a:t>
            </a:r>
            <a:endParaRPr lang="en-US" sz="3200"/>
          </a:p>
        </p:txBody>
      </p:sp>
      <p:sp>
        <p:nvSpPr>
          <p:cNvPr id="19" name="Text 9"/>
          <p:cNvSpPr txBox="1"/>
          <p:nvPr/>
        </p:nvSpPr>
        <p:spPr>
          <a:xfrm>
            <a:off x="18861236" y="3835593"/>
            <a:ext cx="5087874" cy="711236"/>
          </a:xfrm>
          <a:prstGeom prst="rect">
            <a:avLst/>
          </a:prstGeom>
          <a:noFill/>
          <a:ln/>
        </p:spPr>
        <p:txBody>
          <a:bodyPr wrap="square" lIns="0" tIns="0" rIns="0" bIns="0" rtlCol="0" anchor="t"/>
          <a:lstStyle/>
          <a:p>
            <a:pPr>
              <a:lnSpc>
                <a:spcPts val="3600"/>
              </a:lnSpc>
            </a:pPr>
            <a:r>
              <a:rPr lang="en-US" sz="2800">
                <a:solidFill>
                  <a:srgbClr val="000000"/>
                </a:solidFill>
                <a:latin typeface="IBM Plex Sans Light" pitchFamily="34" charset="0"/>
                <a:ea typeface="IBM Plex Sans Light" pitchFamily="34" charset="-122"/>
                <a:cs typeface="IBM Plex Sans Light" pitchFamily="34" charset="-120"/>
              </a:rPr>
              <a:t>Store data across edge, </a:t>
            </a:r>
            <a:br/>
            <a:r>
              <a:rPr lang="en-US" sz="2800">
                <a:solidFill>
                  <a:srgbClr val="000000"/>
                </a:solidFill>
                <a:latin typeface="IBM Plex Sans Light" pitchFamily="34" charset="0"/>
                <a:ea typeface="IBM Plex Sans Light" pitchFamily="34" charset="-122"/>
                <a:cs typeface="IBM Plex Sans Light" pitchFamily="34" charset="-120"/>
              </a:rPr>
              <a:t>core and clouds</a:t>
            </a:r>
            <a:endParaRPr lang="en-US" sz="2800"/>
          </a:p>
        </p:txBody>
      </p:sp>
      <p:sp>
        <p:nvSpPr>
          <p:cNvPr id="20" name="Text 10"/>
          <p:cNvSpPr txBox="1"/>
          <p:nvPr/>
        </p:nvSpPr>
        <p:spPr>
          <a:xfrm>
            <a:off x="953341" y="8331619"/>
            <a:ext cx="5087874" cy="1597029"/>
          </a:xfrm>
          <a:prstGeom prst="rect">
            <a:avLst/>
          </a:prstGeom>
          <a:noFill/>
          <a:ln/>
        </p:spPr>
        <p:txBody>
          <a:bodyPr wrap="square" lIns="0" tIns="0" rIns="0" bIns="0" rtlCol="0" anchor="t"/>
          <a:lstStyle/>
          <a:p>
            <a:pPr>
              <a:lnSpc>
                <a:spcPts val="3600"/>
              </a:lnSpc>
            </a:pPr>
            <a:r>
              <a:rPr lang="en-US" sz="2800" dirty="0">
                <a:solidFill>
                  <a:srgbClr val="000000"/>
                </a:solidFill>
                <a:latin typeface="IBM Plex Sans Light" pitchFamily="34" charset="0"/>
                <a:ea typeface="IBM Plex Sans Light" pitchFamily="34" charset="-122"/>
                <a:cs typeface="IBM Plex Sans Light" pitchFamily="34" charset="-120"/>
              </a:rPr>
              <a:t>– AI Assistants</a:t>
            </a:r>
          </a:p>
          <a:p>
            <a:pPr>
              <a:lnSpc>
                <a:spcPts val="3600"/>
              </a:lnSpc>
            </a:pPr>
            <a:r>
              <a:rPr lang="en-US" sz="2800" dirty="0">
                <a:solidFill>
                  <a:srgbClr val="000000"/>
                </a:solidFill>
                <a:latin typeface="IBM Plex Sans Light" pitchFamily="34" charset="0"/>
                <a:ea typeface="IBM Plex Sans Light" pitchFamily="34" charset="-122"/>
                <a:cs typeface="IBM Plex Sans Light" pitchFamily="34" charset="-120"/>
              </a:rPr>
              <a:t>– Business Analytics</a:t>
            </a:r>
          </a:p>
          <a:p>
            <a:pPr>
              <a:lnSpc>
                <a:spcPts val="3600"/>
              </a:lnSpc>
            </a:pPr>
            <a:r>
              <a:rPr lang="en-US" sz="2800" dirty="0">
                <a:solidFill>
                  <a:srgbClr val="000000"/>
                </a:solidFill>
                <a:latin typeface="IBM Plex Sans Light" pitchFamily="34" charset="0"/>
                <a:ea typeface="IBM Plex Sans Light" pitchFamily="34" charset="-122"/>
                <a:cs typeface="IBM Plex Sans Light" pitchFamily="34" charset="-120"/>
              </a:rPr>
              <a:t>– Business Automation</a:t>
            </a:r>
          </a:p>
          <a:p>
            <a:pPr>
              <a:lnSpc>
                <a:spcPts val="3600"/>
              </a:lnSpc>
            </a:pPr>
            <a:endParaRPr lang="en-US" sz="2800" dirty="0">
              <a:solidFill>
                <a:srgbClr val="000000"/>
              </a:solidFill>
              <a:latin typeface="IBM Plex Sans Light" pitchFamily="34" charset="0"/>
              <a:ea typeface="IBM Plex Sans Light" pitchFamily="34" charset="-122"/>
              <a:cs typeface="IBM Plex Sans Light" pitchFamily="34" charset="-120"/>
            </a:endParaRPr>
          </a:p>
          <a:p>
            <a:pPr>
              <a:lnSpc>
                <a:spcPts val="3600"/>
              </a:lnSpc>
            </a:pPr>
            <a:endParaRPr lang="en-US" sz="2800" dirty="0">
              <a:solidFill>
                <a:srgbClr val="000000"/>
              </a:solidFill>
              <a:latin typeface="IBM Plex Sans Light" pitchFamily="34" charset="0"/>
              <a:ea typeface="IBM Plex Sans Light" pitchFamily="34" charset="-122"/>
              <a:cs typeface="IBM Plex Sans Light" pitchFamily="34" charset="-120"/>
            </a:endParaRPr>
          </a:p>
        </p:txBody>
      </p:sp>
      <p:sp>
        <p:nvSpPr>
          <p:cNvPr id="21" name="Text 11"/>
          <p:cNvSpPr txBox="1"/>
          <p:nvPr/>
        </p:nvSpPr>
        <p:spPr>
          <a:xfrm>
            <a:off x="6668626" y="8382418"/>
            <a:ext cx="5087874" cy="1546229"/>
          </a:xfrm>
          <a:prstGeom prst="rect">
            <a:avLst/>
          </a:prstGeom>
          <a:noFill/>
          <a:ln/>
        </p:spPr>
        <p:txBody>
          <a:bodyPr wrap="square" lIns="0" tIns="0" rIns="0" bIns="0" rtlCol="0" anchor="t"/>
          <a:lstStyle/>
          <a:p>
            <a:pPr>
              <a:lnSpc>
                <a:spcPts val="3600"/>
              </a:lnSpc>
            </a:pPr>
            <a:r>
              <a:rPr lang="en-US" sz="2800" dirty="0">
                <a:solidFill>
                  <a:srgbClr val="000000"/>
                </a:solidFill>
                <a:latin typeface="IBM Plex Sans Light" pitchFamily="34" charset="0"/>
                <a:ea typeface="IBM Plex Sans Light" pitchFamily="34" charset="-122"/>
                <a:cs typeface="IBM Plex Sans Light" pitchFamily="34" charset="-120"/>
              </a:rPr>
              <a:t>– AI Models</a:t>
            </a:r>
            <a:br>
              <a:rPr dirty="0"/>
            </a:br>
            <a:r>
              <a:rPr lang="en-US" sz="2800" dirty="0">
                <a:solidFill>
                  <a:srgbClr val="000000"/>
                </a:solidFill>
                <a:latin typeface="IBM Plex Sans Light" pitchFamily="34" charset="0"/>
                <a:ea typeface="IBM Plex Sans Light" pitchFamily="34" charset="-122"/>
                <a:cs typeface="IBM Plex Sans Light" pitchFamily="34" charset="-120"/>
              </a:rPr>
              <a:t>– AI Tools</a:t>
            </a:r>
            <a:br>
              <a:rPr dirty="0"/>
            </a:br>
            <a:r>
              <a:rPr lang="en-US" sz="2800" dirty="0">
                <a:solidFill>
                  <a:srgbClr val="000000"/>
                </a:solidFill>
                <a:latin typeface="IBM Plex Sans Light" pitchFamily="34" charset="0"/>
                <a:ea typeface="IBM Plex Sans Light" pitchFamily="34" charset="-122"/>
                <a:cs typeface="IBM Plex Sans Light" pitchFamily="34" charset="-120"/>
              </a:rPr>
              <a:t>– AI Governance</a:t>
            </a:r>
            <a:endParaRPr lang="en-US" sz="2800" dirty="0"/>
          </a:p>
        </p:txBody>
      </p:sp>
      <p:sp>
        <p:nvSpPr>
          <p:cNvPr id="22" name="Text 12"/>
          <p:cNvSpPr txBox="1"/>
          <p:nvPr/>
        </p:nvSpPr>
        <p:spPr>
          <a:xfrm>
            <a:off x="12764931" y="8382421"/>
            <a:ext cx="5087874" cy="2082904"/>
          </a:xfrm>
          <a:prstGeom prst="rect">
            <a:avLst/>
          </a:prstGeom>
          <a:noFill/>
          <a:ln/>
        </p:spPr>
        <p:txBody>
          <a:bodyPr wrap="square" lIns="0" tIns="0" rIns="0" bIns="0" rtlCol="0" anchor="t"/>
          <a:lstStyle/>
          <a:p>
            <a:pPr>
              <a:lnSpc>
                <a:spcPts val="3600"/>
              </a:lnSpc>
            </a:pPr>
            <a:r>
              <a:rPr lang="en-US" sz="2800" dirty="0">
                <a:solidFill>
                  <a:srgbClr val="000000"/>
                </a:solidFill>
                <a:latin typeface="IBM Plex Sans Light" pitchFamily="34" charset="0"/>
                <a:ea typeface="IBM Plex Sans Light" pitchFamily="34" charset="-122"/>
                <a:cs typeface="IBM Plex Sans Light" pitchFamily="34" charset="-120"/>
              </a:rPr>
              <a:t>– Databases</a:t>
            </a:r>
            <a:br>
              <a:rPr dirty="0"/>
            </a:br>
            <a:r>
              <a:rPr lang="en-US" sz="2800" dirty="0">
                <a:solidFill>
                  <a:srgbClr val="000000"/>
                </a:solidFill>
                <a:latin typeface="IBM Plex Sans Light" pitchFamily="34" charset="0"/>
                <a:ea typeface="IBM Plex Sans Light" pitchFamily="34" charset="-122"/>
                <a:cs typeface="IBM Plex Sans Light" pitchFamily="34" charset="-120"/>
              </a:rPr>
              <a:t>– Data Intelligence</a:t>
            </a:r>
            <a:br>
              <a:rPr dirty="0"/>
            </a:br>
            <a:r>
              <a:rPr lang="en-US" sz="2800" dirty="0">
                <a:solidFill>
                  <a:srgbClr val="000000"/>
                </a:solidFill>
                <a:latin typeface="IBM Plex Sans Light" pitchFamily="34" charset="0"/>
                <a:ea typeface="IBM Plex Sans Light" pitchFamily="34" charset="-122"/>
                <a:cs typeface="IBM Plex Sans Light" pitchFamily="34" charset="-120"/>
              </a:rPr>
              <a:t>– Data Integration</a:t>
            </a:r>
            <a:br>
              <a:rPr dirty="0"/>
            </a:br>
            <a:r>
              <a:rPr lang="en-US" sz="2800" dirty="0">
                <a:solidFill>
                  <a:srgbClr val="000000"/>
                </a:solidFill>
                <a:latin typeface="IBM Plex Sans Light" pitchFamily="34" charset="0"/>
                <a:ea typeface="IBM Plex Sans Light" pitchFamily="34" charset="-122"/>
                <a:cs typeface="IBM Plex Sans Light" pitchFamily="34" charset="-120"/>
              </a:rPr>
              <a:t>– Data Security</a:t>
            </a:r>
            <a:endParaRPr lang="en-US" sz="2800" dirty="0"/>
          </a:p>
        </p:txBody>
      </p:sp>
      <p:sp>
        <p:nvSpPr>
          <p:cNvPr id="23" name="Text 13"/>
          <p:cNvSpPr txBox="1"/>
          <p:nvPr/>
        </p:nvSpPr>
        <p:spPr>
          <a:xfrm>
            <a:off x="18861236" y="8382420"/>
            <a:ext cx="3921956" cy="1113272"/>
          </a:xfrm>
          <a:prstGeom prst="rect">
            <a:avLst/>
          </a:prstGeom>
          <a:noFill/>
          <a:ln/>
        </p:spPr>
        <p:txBody>
          <a:bodyPr wrap="square" lIns="0" tIns="0" rIns="0" bIns="0" rtlCol="0" anchor="t"/>
          <a:lstStyle/>
          <a:p>
            <a:pPr>
              <a:lnSpc>
                <a:spcPts val="3600"/>
              </a:lnSpc>
            </a:pPr>
            <a:r>
              <a:rPr lang="en-US" sz="2800" dirty="0">
                <a:solidFill>
                  <a:srgbClr val="000000"/>
                </a:solidFill>
                <a:latin typeface="IBM Plex Sans Light" pitchFamily="34" charset="0"/>
                <a:ea typeface="IBM Plex Sans Light" pitchFamily="34" charset="-122"/>
                <a:cs typeface="IBM Plex Sans Light" pitchFamily="34" charset="-120"/>
              </a:rPr>
              <a:t>– Software-defined </a:t>
            </a:r>
            <a:br>
              <a:rPr dirty="0"/>
            </a:br>
            <a:r>
              <a:rPr lang="en-US" sz="2800" dirty="0">
                <a:solidFill>
                  <a:srgbClr val="000000"/>
                </a:solidFill>
                <a:latin typeface="IBM Plex Sans Light" pitchFamily="34" charset="0"/>
                <a:ea typeface="IBM Plex Sans Light" pitchFamily="34" charset="-122"/>
                <a:cs typeface="IBM Plex Sans Light" pitchFamily="34" charset="-120"/>
              </a:rPr>
              <a:t>    Storage</a:t>
            </a:r>
            <a:endParaRPr lang="en-US" sz="2800" dirty="0"/>
          </a:p>
        </p:txBody>
      </p:sp>
      <p:pic>
        <p:nvPicPr>
          <p:cNvPr id="24" name="Image 8" descr="Line 2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87609" y="3048153"/>
            <a:ext cx="12701" cy="9334967"/>
          </a:xfrm>
          <a:prstGeom prst="rect">
            <a:avLst/>
          </a:prstGeom>
        </p:spPr>
      </p:pic>
      <p:pic>
        <p:nvPicPr>
          <p:cNvPr id="25" name="Image 9" descr="Line 28"/>
          <p:cNvPicPr>
            <a:picLocks noChangeAspect="1"/>
          </p:cNvPicPr>
          <p:nvPr/>
        </p:nvPicPr>
        <p:blipFill>
          <a:blip r:embed="rId11">
            <a:extLst>
              <a:ext uri="{96DAC541-7B7A-43D3-8B79-37D633B846F1}">
                <asvg:svgBlip xmlns:asvg="http://schemas.microsoft.com/office/drawing/2016/SVG/main" r:embed="rId13"/>
              </a:ext>
            </a:extLst>
          </a:blip>
          <a:stretch>
            <a:fillRect/>
          </a:stretch>
        </p:blipFill>
        <p:spPr>
          <a:xfrm>
            <a:off x="12383913" y="3048153"/>
            <a:ext cx="12701" cy="9334967"/>
          </a:xfrm>
          <a:prstGeom prst="rect">
            <a:avLst/>
          </a:prstGeom>
        </p:spPr>
      </p:pic>
      <p:pic>
        <p:nvPicPr>
          <p:cNvPr id="26" name="Image 10" descr="Line 29"/>
          <p:cNvPicPr>
            <a:picLocks noChangeAspect="1"/>
          </p:cNvPicPr>
          <p:nvPr/>
        </p:nvPicPr>
        <p:blipFill>
          <a:blip r:embed="rId11">
            <a:extLst>
              <a:ext uri="{96DAC541-7B7A-43D3-8B79-37D633B846F1}">
                <asvg:svgBlip xmlns:asvg="http://schemas.microsoft.com/office/drawing/2016/SVG/main" r:embed="rId13"/>
              </a:ext>
            </a:extLst>
          </a:blip>
          <a:stretch>
            <a:fillRect/>
          </a:stretch>
        </p:blipFill>
        <p:spPr>
          <a:xfrm>
            <a:off x="18480219" y="3048153"/>
            <a:ext cx="12701" cy="9334967"/>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4" y="0"/>
            <a:ext cx="24385219" cy="13716686"/>
          </a:xfrm>
          <a:prstGeom prst="rect">
            <a:avLst/>
          </a:prstGeom>
        </p:spPr>
      </p:pic>
      <p:pic>
        <p:nvPicPr>
          <p:cNvPr id="3" name="Image 1" descr="Vecto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572322" y="2476626"/>
            <a:ext cx="23242160" cy="10668533"/>
          </a:xfrm>
          <a:prstGeom prst="rect">
            <a:avLst/>
          </a:prstGeom>
        </p:spPr>
      </p:pic>
      <p:sp>
        <p:nvSpPr>
          <p:cNvPr id="4" name="Text 0"/>
          <p:cNvSpPr txBox="1"/>
          <p:nvPr/>
        </p:nvSpPr>
        <p:spPr>
          <a:xfrm>
            <a:off x="572324" y="571531"/>
            <a:ext cx="5703855" cy="1333567"/>
          </a:xfrm>
          <a:prstGeom prst="rect">
            <a:avLst/>
          </a:prstGeom>
          <a:noFill/>
          <a:ln/>
        </p:spPr>
        <p:txBody>
          <a:bodyPr wrap="square" lIns="0" tIns="0" rIns="0" bIns="0" rtlCol="0" anchor="t"/>
          <a:lstStyle/>
          <a:p>
            <a:pPr>
              <a:lnSpc>
                <a:spcPts val="6400"/>
              </a:lnSpc>
            </a:pPr>
            <a:r>
              <a:rPr lang="en-US" sz="5400">
                <a:solidFill>
                  <a:srgbClr val="FFFFFF"/>
                </a:solidFill>
                <a:latin typeface="IBM Plex Sans Light" pitchFamily="34" charset="0"/>
                <a:ea typeface="IBM Plex Sans Light" pitchFamily="34" charset="-122"/>
                <a:cs typeface="IBM Plex Sans Light" pitchFamily="34" charset="-120"/>
              </a:rPr>
              <a:t>Data</a:t>
            </a:r>
            <a:endParaRPr lang="en-US" sz="5400"/>
          </a:p>
        </p:txBody>
      </p:sp>
      <p:sp>
        <p:nvSpPr>
          <p:cNvPr id="5" name="Text 1"/>
          <p:cNvSpPr txBox="1"/>
          <p:nvPr/>
        </p:nvSpPr>
        <p:spPr>
          <a:xfrm>
            <a:off x="6655927" y="571530"/>
            <a:ext cx="7614031" cy="711236"/>
          </a:xfrm>
          <a:prstGeom prst="rect">
            <a:avLst/>
          </a:prstGeom>
          <a:noFill/>
          <a:ln/>
        </p:spPr>
        <p:txBody>
          <a:bodyPr wrap="square" lIns="0" tIns="0" rIns="0" bIns="0" rtlCol="0" anchor="t"/>
          <a:lstStyle/>
          <a:p>
            <a:pPr>
              <a:lnSpc>
                <a:spcPts val="3600"/>
              </a:lnSpc>
            </a:pPr>
            <a:r>
              <a:rPr lang="en-US" sz="2800">
                <a:solidFill>
                  <a:srgbClr val="FFFFFF"/>
                </a:solidFill>
                <a:latin typeface="IBM Plex Sans Light"/>
                <a:ea typeface="IBM Plex Sans Light" pitchFamily="34" charset="-122"/>
                <a:cs typeface="IBM Plex Sans Light" pitchFamily="34" charset="-120"/>
              </a:rPr>
              <a:t>Access trusted and secure data to drive </a:t>
            </a:r>
            <a:endParaRPr lang="en-US" sz="2800">
              <a:solidFill>
                <a:srgbClr val="000000"/>
              </a:solidFill>
              <a:latin typeface="IBM Plex Sans Light"/>
              <a:ea typeface="IBM Plex Sans Light" pitchFamily="34" charset="-122"/>
              <a:cs typeface="IBM Plex Sans Light" pitchFamily="34" charset="-120"/>
            </a:endParaRPr>
          </a:p>
          <a:p>
            <a:pPr>
              <a:lnSpc>
                <a:spcPts val="3600"/>
              </a:lnSpc>
            </a:pPr>
            <a:r>
              <a:rPr lang="en-US" sz="2800">
                <a:solidFill>
                  <a:srgbClr val="FFFFFF"/>
                </a:solidFill>
                <a:latin typeface="IBM Plex Sans Light"/>
                <a:ea typeface="IBM Plex Sans Light" pitchFamily="34" charset="-122"/>
                <a:cs typeface="IBM Plex Sans Light" pitchFamily="34" charset="-120"/>
              </a:rPr>
              <a:t>AI productivity</a:t>
            </a:r>
            <a:endParaRPr lang="en-US" sz="2800"/>
          </a:p>
        </p:txBody>
      </p:sp>
      <p:pic>
        <p:nvPicPr>
          <p:cNvPr id="6" name="Image 2" descr="Line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31367" y="5143759"/>
            <a:ext cx="12701" cy="7620381"/>
          </a:xfrm>
          <a:prstGeom prst="rect">
            <a:avLst/>
          </a:prstGeom>
        </p:spPr>
      </p:pic>
      <p:pic>
        <p:nvPicPr>
          <p:cNvPr id="7" name="Image 3" descr="Line 2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17481" y="5143759"/>
            <a:ext cx="12701" cy="7620381"/>
          </a:xfrm>
          <a:prstGeom prst="rect">
            <a:avLst/>
          </a:prstGeom>
        </p:spPr>
      </p:pic>
      <p:pic>
        <p:nvPicPr>
          <p:cNvPr id="8" name="Image 4" descr="Line 2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03595" y="5143759"/>
            <a:ext cx="12701" cy="7620381"/>
          </a:xfrm>
          <a:prstGeom prst="rect">
            <a:avLst/>
          </a:prstGeom>
        </p:spPr>
      </p:pic>
      <p:pic>
        <p:nvPicPr>
          <p:cNvPr id="9" name="Image 5" descr="Line 2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89709" y="5143759"/>
            <a:ext cx="12701" cy="7620381"/>
          </a:xfrm>
          <a:prstGeom prst="rect">
            <a:avLst/>
          </a:prstGeom>
        </p:spPr>
      </p:pic>
      <p:pic>
        <p:nvPicPr>
          <p:cNvPr id="10" name="Image 6" descr="Line 22"/>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953343" y="5143759"/>
            <a:ext cx="12701" cy="7620381"/>
          </a:xfrm>
          <a:prstGeom prst="rect">
            <a:avLst/>
          </a:prstGeom>
        </p:spPr>
      </p:pic>
      <p:pic>
        <p:nvPicPr>
          <p:cNvPr id="11" name="Image 7" descr="Line 8"/>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4001495" y="5143759"/>
            <a:ext cx="12701" cy="7620381"/>
          </a:xfrm>
          <a:prstGeom prst="rect">
            <a:avLst/>
          </a:prstGeom>
        </p:spPr>
      </p:pic>
      <p:pic>
        <p:nvPicPr>
          <p:cNvPr id="12" name="Image 8" descr="Line 29"/>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21147352" y="5143759"/>
            <a:ext cx="12701" cy="7620381"/>
          </a:xfrm>
          <a:prstGeom prst="rect">
            <a:avLst/>
          </a:prstGeom>
        </p:spPr>
      </p:pic>
      <p:pic>
        <p:nvPicPr>
          <p:cNvPr id="13" name="Image 9" descr="Line 24"/>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287609" y="5143759"/>
            <a:ext cx="12701" cy="7620381"/>
          </a:xfrm>
          <a:prstGeom prst="rect">
            <a:avLst/>
          </a:prstGeom>
        </p:spPr>
      </p:pic>
      <p:pic>
        <p:nvPicPr>
          <p:cNvPr id="14" name="Image 10" descr="Frame 632307"/>
          <p:cNvPicPr>
            <a:picLocks noChangeAspect="1"/>
          </p:cNvPicPr>
          <p:nvPr/>
        </p:nvPicPr>
        <p:blipFill>
          <a:blip r:embed="rId9"/>
          <a:stretch>
            <a:fillRect/>
          </a:stretch>
        </p:blipFill>
        <p:spPr>
          <a:xfrm>
            <a:off x="1143852" y="5141625"/>
            <a:ext cx="1905095" cy="5745361"/>
          </a:xfrm>
          <a:prstGeom prst="rect">
            <a:avLst/>
          </a:prstGeom>
        </p:spPr>
      </p:pic>
      <p:sp>
        <p:nvSpPr>
          <p:cNvPr id="15" name="Text 2"/>
          <p:cNvSpPr txBox="1"/>
          <p:nvPr/>
        </p:nvSpPr>
        <p:spPr>
          <a:xfrm>
            <a:off x="1143850" y="5143757"/>
            <a:ext cx="1963518" cy="952548"/>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AI </a:t>
            </a:r>
            <a:br/>
            <a:r>
              <a:rPr lang="en-US" sz="1600">
                <a:solidFill>
                  <a:srgbClr val="000000"/>
                </a:solidFill>
                <a:latin typeface="IBM Plex Sans Regular" pitchFamily="34" charset="0"/>
                <a:ea typeface="IBM Plex Sans Regular" pitchFamily="34" charset="-122"/>
                <a:cs typeface="IBM Plex Sans Regular" pitchFamily="34" charset="-120"/>
              </a:rPr>
              <a:t>Assistants</a:t>
            </a:r>
            <a:endParaRPr lang="en-US" sz="1600"/>
          </a:p>
        </p:txBody>
      </p:sp>
      <p:pic>
        <p:nvPicPr>
          <p:cNvPr id="16" name="Image 11" descr="Frame 227"/>
          <p:cNvPicPr>
            <a:picLocks noChangeAspect="1"/>
          </p:cNvPicPr>
          <p:nvPr/>
        </p:nvPicPr>
        <p:blipFill>
          <a:blip r:embed="rId10"/>
          <a:stretch>
            <a:fillRect/>
          </a:stretch>
        </p:blipFill>
        <p:spPr>
          <a:xfrm>
            <a:off x="1143852" y="6477326"/>
            <a:ext cx="1905095" cy="4409661"/>
          </a:xfrm>
          <a:prstGeom prst="rect">
            <a:avLst/>
          </a:prstGeom>
        </p:spPr>
      </p:pic>
      <p:pic>
        <p:nvPicPr>
          <p:cNvPr id="17" name="Image 12" descr="Frame 225"/>
          <p:cNvPicPr>
            <a:picLocks noChangeAspect="1"/>
          </p:cNvPicPr>
          <p:nvPr/>
        </p:nvPicPr>
        <p:blipFill>
          <a:blip r:embed="rId11"/>
          <a:stretch>
            <a:fillRect/>
          </a:stretch>
        </p:blipFill>
        <p:spPr>
          <a:xfrm>
            <a:off x="1143852" y="6477326"/>
            <a:ext cx="1905095" cy="1120095"/>
          </a:xfrm>
          <a:prstGeom prst="rect">
            <a:avLst/>
          </a:prstGeom>
        </p:spPr>
      </p:pic>
      <p:pic>
        <p:nvPicPr>
          <p:cNvPr id="18" name="Image 13" descr="watsonx code assistant 1"/>
          <p:cNvPicPr>
            <a:picLocks noChangeAspect="1"/>
          </p:cNvPicPr>
          <p:nvPr/>
        </p:nvPicPr>
        <p:blipFill>
          <a:blip r:embed="rId12"/>
          <a:stretch>
            <a:fillRect/>
          </a:stretch>
        </p:blipFill>
        <p:spPr>
          <a:xfrm>
            <a:off x="1143852" y="6477326"/>
            <a:ext cx="508025" cy="508025"/>
          </a:xfrm>
          <a:prstGeom prst="rect">
            <a:avLst/>
          </a:prstGeom>
        </p:spPr>
      </p:pic>
      <p:sp>
        <p:nvSpPr>
          <p:cNvPr id="19" name="Text 3"/>
          <p:cNvSpPr txBox="1"/>
          <p:nvPr/>
        </p:nvSpPr>
        <p:spPr>
          <a:xfrm>
            <a:off x="1143851" y="7175860"/>
            <a:ext cx="1652607" cy="419121"/>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watsonx Code Assistant™</a:t>
            </a:r>
            <a:endParaRPr lang="en-US" sz="1600"/>
          </a:p>
        </p:txBody>
      </p:sp>
      <p:pic>
        <p:nvPicPr>
          <p:cNvPr id="20" name="Image 14" descr="Frame 227"/>
          <p:cNvPicPr>
            <a:picLocks noChangeAspect="1"/>
          </p:cNvPicPr>
          <p:nvPr/>
        </p:nvPicPr>
        <p:blipFill>
          <a:blip r:embed="rId11"/>
          <a:stretch>
            <a:fillRect/>
          </a:stretch>
        </p:blipFill>
        <p:spPr>
          <a:xfrm>
            <a:off x="1143852" y="8103007"/>
            <a:ext cx="1905095" cy="1120095"/>
          </a:xfrm>
          <a:prstGeom prst="rect">
            <a:avLst/>
          </a:prstGeom>
        </p:spPr>
      </p:pic>
      <p:pic>
        <p:nvPicPr>
          <p:cNvPr id="21" name="Image 15" descr="orchestrate 1"/>
          <p:cNvPicPr>
            <a:picLocks noChangeAspect="1"/>
          </p:cNvPicPr>
          <p:nvPr/>
        </p:nvPicPr>
        <p:blipFill>
          <a:blip r:embed="rId13"/>
          <a:stretch>
            <a:fillRect/>
          </a:stretch>
        </p:blipFill>
        <p:spPr>
          <a:xfrm>
            <a:off x="1143852" y="8103007"/>
            <a:ext cx="508025" cy="508025"/>
          </a:xfrm>
          <a:prstGeom prst="rect">
            <a:avLst/>
          </a:prstGeom>
        </p:spPr>
      </p:pic>
      <p:sp>
        <p:nvSpPr>
          <p:cNvPr id="22" name="Text 4"/>
          <p:cNvSpPr txBox="1"/>
          <p:nvPr/>
        </p:nvSpPr>
        <p:spPr>
          <a:xfrm>
            <a:off x="1143851" y="8801542"/>
            <a:ext cx="1805026" cy="419121"/>
          </a:xfrm>
          <a:prstGeom prst="rect">
            <a:avLst/>
          </a:prstGeom>
          <a:noFill/>
          <a:ln/>
        </p:spPr>
        <p:txBody>
          <a:bodyPr wrap="square" lIns="0" tIns="0" rIns="0" bIns="0" rtlCol="0" anchor="ctr"/>
          <a:lstStyle/>
          <a:p>
            <a:pPr>
              <a:lnSpc>
                <a:spcPts val="2200"/>
              </a:lnSpc>
            </a:pPr>
            <a:r>
              <a:rPr lang="en-US" sz="1600" dirty="0" err="1">
                <a:solidFill>
                  <a:srgbClr val="000000"/>
                </a:solidFill>
                <a:latin typeface="IBM Plex Sans Medm" pitchFamily="34" charset="0"/>
                <a:ea typeface="IBM Plex Sans Medm" pitchFamily="34" charset="-122"/>
                <a:cs typeface="IBM Plex Sans Medm" pitchFamily="34" charset="-120"/>
              </a:rPr>
              <a:t>watsonx</a:t>
            </a:r>
            <a:r>
              <a:rPr lang="en-US" sz="1600" dirty="0">
                <a:solidFill>
                  <a:srgbClr val="000000"/>
                </a:solidFill>
                <a:latin typeface="IBM Plex Sans Medm" pitchFamily="34" charset="0"/>
                <a:ea typeface="IBM Plex Sans Medm" pitchFamily="34" charset="-122"/>
                <a:cs typeface="IBM Plex Sans Medm" pitchFamily="34" charset="-120"/>
              </a:rPr>
              <a:t> Orchestrate™</a:t>
            </a:r>
            <a:endParaRPr lang="en-US" sz="1600" dirty="0"/>
          </a:p>
        </p:txBody>
      </p:sp>
      <p:pic>
        <p:nvPicPr>
          <p:cNvPr id="23" name="Image 16" descr="Frame 228"/>
          <p:cNvPicPr>
            <a:picLocks noChangeAspect="1"/>
          </p:cNvPicPr>
          <p:nvPr/>
        </p:nvPicPr>
        <p:blipFill>
          <a:blip r:embed="rId11"/>
          <a:stretch>
            <a:fillRect/>
          </a:stretch>
        </p:blipFill>
        <p:spPr>
          <a:xfrm>
            <a:off x="1143852" y="9728686"/>
            <a:ext cx="1905095" cy="1158298"/>
          </a:xfrm>
          <a:prstGeom prst="rect">
            <a:avLst/>
          </a:prstGeom>
        </p:spPr>
      </p:pic>
      <p:pic>
        <p:nvPicPr>
          <p:cNvPr id="24" name="Image 17" descr="orchestrate 2"/>
          <p:cNvPicPr>
            <a:picLocks noChangeAspect="1"/>
          </p:cNvPicPr>
          <p:nvPr/>
        </p:nvPicPr>
        <p:blipFill>
          <a:blip r:embed="rId14"/>
          <a:stretch>
            <a:fillRect/>
          </a:stretch>
        </p:blipFill>
        <p:spPr>
          <a:xfrm>
            <a:off x="1143852" y="9728688"/>
            <a:ext cx="508025" cy="508025"/>
          </a:xfrm>
          <a:prstGeom prst="rect">
            <a:avLst/>
          </a:prstGeom>
        </p:spPr>
      </p:pic>
      <p:sp>
        <p:nvSpPr>
          <p:cNvPr id="25" name="Text 5"/>
          <p:cNvSpPr txBox="1"/>
          <p:nvPr/>
        </p:nvSpPr>
        <p:spPr>
          <a:xfrm>
            <a:off x="1195526" y="10720656"/>
            <a:ext cx="1805026" cy="419121"/>
          </a:xfrm>
          <a:prstGeom prst="rect">
            <a:avLst/>
          </a:prstGeom>
          <a:noFill/>
          <a:ln/>
        </p:spPr>
        <p:txBody>
          <a:bodyPr wrap="square" lIns="0" tIns="0" rIns="0" bIns="0" rtlCol="0" anchor="ctr"/>
          <a:lstStyle/>
          <a:p>
            <a:pPr>
              <a:lnSpc>
                <a:spcPts val="2200"/>
              </a:lnSpc>
            </a:pPr>
            <a:r>
              <a:rPr lang="en-US" sz="1600" dirty="0">
                <a:solidFill>
                  <a:srgbClr val="000000"/>
                </a:solidFill>
                <a:latin typeface="IBM Plex Sans Medm" pitchFamily="34" charset="0"/>
                <a:ea typeface="IBM Plex Sans Medm" pitchFamily="34" charset="-122"/>
                <a:cs typeface="IBM Plex Sans Medm" pitchFamily="34" charset="-120"/>
              </a:rPr>
              <a:t>Planning </a:t>
            </a:r>
            <a:br>
              <a:rPr dirty="0"/>
            </a:br>
            <a:r>
              <a:rPr lang="en-US" sz="1600" dirty="0">
                <a:solidFill>
                  <a:srgbClr val="000000"/>
                </a:solidFill>
                <a:latin typeface="IBM Plex Sans Medm" pitchFamily="34" charset="0"/>
                <a:ea typeface="IBM Plex Sans Medm" pitchFamily="34" charset="-122"/>
                <a:cs typeface="IBM Plex Sans Medm" pitchFamily="34" charset="-120"/>
              </a:rPr>
              <a:t>Analytics &amp; Cognos Analytics + SPSS Modeler</a:t>
            </a:r>
            <a:endParaRPr lang="en-US" sz="1600" dirty="0"/>
          </a:p>
        </p:txBody>
      </p:sp>
      <p:pic>
        <p:nvPicPr>
          <p:cNvPr id="26" name="Image 18" descr="Line 25"/>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8573724" y="5143759"/>
            <a:ext cx="12701" cy="7620381"/>
          </a:xfrm>
          <a:prstGeom prst="rect">
            <a:avLst/>
          </a:prstGeom>
        </p:spPr>
      </p:pic>
      <p:pic>
        <p:nvPicPr>
          <p:cNvPr id="27" name="Image 19" descr="Frame 632308"/>
          <p:cNvPicPr>
            <a:picLocks noChangeAspect="1"/>
          </p:cNvPicPr>
          <p:nvPr/>
        </p:nvPicPr>
        <p:blipFill>
          <a:blip r:embed="rId15"/>
          <a:stretch>
            <a:fillRect/>
          </a:stretch>
        </p:blipFill>
        <p:spPr>
          <a:xfrm>
            <a:off x="21337862" y="5133089"/>
            <a:ext cx="1905095" cy="2225558"/>
          </a:xfrm>
          <a:prstGeom prst="rect">
            <a:avLst/>
          </a:prstGeom>
        </p:spPr>
      </p:pic>
      <p:sp>
        <p:nvSpPr>
          <p:cNvPr id="28" name="Text 6"/>
          <p:cNvSpPr txBox="1"/>
          <p:nvPr/>
        </p:nvSpPr>
        <p:spPr>
          <a:xfrm>
            <a:off x="21337860" y="5143757"/>
            <a:ext cx="1963518" cy="952548"/>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Software-defined Storage</a:t>
            </a:r>
            <a:endParaRPr lang="en-US" sz="1600"/>
          </a:p>
        </p:txBody>
      </p:sp>
      <p:pic>
        <p:nvPicPr>
          <p:cNvPr id="29" name="Image 20" descr="Frame 227"/>
          <p:cNvPicPr>
            <a:picLocks noChangeAspect="1"/>
          </p:cNvPicPr>
          <p:nvPr/>
        </p:nvPicPr>
        <p:blipFill>
          <a:blip r:embed="rId16"/>
          <a:stretch>
            <a:fillRect/>
          </a:stretch>
        </p:blipFill>
        <p:spPr>
          <a:xfrm>
            <a:off x="21337862" y="6477325"/>
            <a:ext cx="1905095" cy="881323"/>
          </a:xfrm>
          <a:prstGeom prst="rect">
            <a:avLst/>
          </a:prstGeom>
        </p:spPr>
      </p:pic>
      <p:pic>
        <p:nvPicPr>
          <p:cNvPr id="30" name="Image 21" descr="Frame 227"/>
          <p:cNvPicPr>
            <a:picLocks noChangeAspect="1"/>
          </p:cNvPicPr>
          <p:nvPr/>
        </p:nvPicPr>
        <p:blipFill>
          <a:blip r:embed="rId16"/>
          <a:stretch>
            <a:fillRect/>
          </a:stretch>
        </p:blipFill>
        <p:spPr>
          <a:xfrm>
            <a:off x="21337862" y="6477325"/>
            <a:ext cx="1905095" cy="881323"/>
          </a:xfrm>
          <a:prstGeom prst="rect">
            <a:avLst/>
          </a:prstGeom>
        </p:spPr>
      </p:pic>
      <p:pic>
        <p:nvPicPr>
          <p:cNvPr id="31" name="Image 22" descr="watsonx data 1"/>
          <p:cNvPicPr>
            <a:picLocks noChangeAspect="1"/>
          </p:cNvPicPr>
          <p:nvPr/>
        </p:nvPicPr>
        <p:blipFill>
          <a:blip r:embed="rId17"/>
          <a:stretch>
            <a:fillRect/>
          </a:stretch>
        </p:blipFill>
        <p:spPr>
          <a:xfrm>
            <a:off x="21337862" y="6477326"/>
            <a:ext cx="508025" cy="508025"/>
          </a:xfrm>
          <a:prstGeom prst="rect">
            <a:avLst/>
          </a:prstGeom>
        </p:spPr>
      </p:pic>
      <p:sp>
        <p:nvSpPr>
          <p:cNvPr id="32" name="Text 7"/>
          <p:cNvSpPr txBox="1"/>
          <p:nvPr/>
        </p:nvSpPr>
        <p:spPr>
          <a:xfrm>
            <a:off x="21337860" y="7140932"/>
            <a:ext cx="1805026" cy="279414"/>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Storage Ceph®</a:t>
            </a:r>
            <a:endParaRPr lang="en-US" sz="1600"/>
          </a:p>
        </p:txBody>
      </p:sp>
      <p:pic>
        <p:nvPicPr>
          <p:cNvPr id="33" name="Image 23" descr="Frame 632306"/>
          <p:cNvPicPr>
            <a:picLocks noChangeAspect="1"/>
          </p:cNvPicPr>
          <p:nvPr/>
        </p:nvPicPr>
        <p:blipFill>
          <a:blip r:embed="rId18"/>
          <a:stretch>
            <a:fillRect/>
          </a:stretch>
        </p:blipFill>
        <p:spPr>
          <a:xfrm>
            <a:off x="4192005" y="5141623"/>
            <a:ext cx="1905095" cy="4868916"/>
          </a:xfrm>
          <a:prstGeom prst="rect">
            <a:avLst/>
          </a:prstGeom>
        </p:spPr>
      </p:pic>
      <p:sp>
        <p:nvSpPr>
          <p:cNvPr id="34" name="Text 8"/>
          <p:cNvSpPr txBox="1"/>
          <p:nvPr/>
        </p:nvSpPr>
        <p:spPr>
          <a:xfrm>
            <a:off x="4192003" y="5143757"/>
            <a:ext cx="1963518" cy="952548"/>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AI </a:t>
            </a:r>
            <a:br/>
            <a:r>
              <a:rPr lang="en-US" sz="1600">
                <a:solidFill>
                  <a:srgbClr val="000000"/>
                </a:solidFill>
                <a:latin typeface="IBM Plex Sans Regular" pitchFamily="34" charset="0"/>
                <a:ea typeface="IBM Plex Sans Regular" pitchFamily="34" charset="-122"/>
                <a:cs typeface="IBM Plex Sans Regular" pitchFamily="34" charset="-120"/>
              </a:rPr>
              <a:t>Models</a:t>
            </a:r>
            <a:endParaRPr lang="en-US" sz="1600"/>
          </a:p>
        </p:txBody>
      </p:sp>
      <p:pic>
        <p:nvPicPr>
          <p:cNvPr id="35" name="Image 24" descr="Frame 230"/>
          <p:cNvPicPr>
            <a:picLocks noChangeAspect="1"/>
          </p:cNvPicPr>
          <p:nvPr/>
        </p:nvPicPr>
        <p:blipFill>
          <a:blip r:embed="rId19"/>
          <a:stretch>
            <a:fillRect/>
          </a:stretch>
        </p:blipFill>
        <p:spPr>
          <a:xfrm>
            <a:off x="4192005" y="6477326"/>
            <a:ext cx="1905095" cy="3533215"/>
          </a:xfrm>
          <a:prstGeom prst="rect">
            <a:avLst/>
          </a:prstGeom>
        </p:spPr>
      </p:pic>
      <p:pic>
        <p:nvPicPr>
          <p:cNvPr id="36" name="Image 25" descr="Frame 225"/>
          <p:cNvPicPr>
            <a:picLocks noChangeAspect="1"/>
          </p:cNvPicPr>
          <p:nvPr/>
        </p:nvPicPr>
        <p:blipFill>
          <a:blip r:embed="rId16"/>
          <a:stretch>
            <a:fillRect/>
          </a:stretch>
        </p:blipFill>
        <p:spPr>
          <a:xfrm>
            <a:off x="4192005" y="6477326"/>
            <a:ext cx="1905095" cy="840681"/>
          </a:xfrm>
          <a:prstGeom prst="rect">
            <a:avLst/>
          </a:prstGeom>
        </p:spPr>
      </p:pic>
      <p:pic>
        <p:nvPicPr>
          <p:cNvPr id="37" name="Image 26" descr="Hashicorp"/>
          <p:cNvPicPr>
            <a:picLocks noChangeAspect="1"/>
          </p:cNvPicPr>
          <p:nvPr/>
        </p:nvPicPr>
        <p:blipFill>
          <a:blip r:embed="rId20"/>
          <a:stretch>
            <a:fillRect/>
          </a:stretch>
        </p:blipFill>
        <p:spPr>
          <a:xfrm>
            <a:off x="4192005" y="6477326"/>
            <a:ext cx="508025" cy="508025"/>
          </a:xfrm>
          <a:prstGeom prst="rect">
            <a:avLst/>
          </a:prstGeom>
        </p:spPr>
      </p:pic>
      <p:pic>
        <p:nvPicPr>
          <p:cNvPr id="38" name="Image 27" descr="Asset 29 1"/>
          <p:cNvPicPr>
            <a:picLocks noChangeAspect="1"/>
          </p:cNvPicPr>
          <p:nvPr/>
        </p:nvPicPr>
        <p:blipFill>
          <a:blip r:embed="rId21"/>
          <a:stretch>
            <a:fillRect/>
          </a:stretch>
        </p:blipFill>
        <p:spPr>
          <a:xfrm>
            <a:off x="4192005" y="6477326"/>
            <a:ext cx="508025" cy="508025"/>
          </a:xfrm>
          <a:prstGeom prst="rect">
            <a:avLst/>
          </a:prstGeom>
        </p:spPr>
      </p:pic>
      <p:sp>
        <p:nvSpPr>
          <p:cNvPr id="39" name="Text 9"/>
          <p:cNvSpPr txBox="1"/>
          <p:nvPr/>
        </p:nvSpPr>
        <p:spPr>
          <a:xfrm>
            <a:off x="4192003" y="7140932"/>
            <a:ext cx="1963518" cy="279414"/>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Granite™</a:t>
            </a:r>
            <a:endParaRPr lang="en-US" sz="1600"/>
          </a:p>
        </p:txBody>
      </p:sp>
      <p:pic>
        <p:nvPicPr>
          <p:cNvPr id="40" name="Image 28" descr="Frame 239"/>
          <p:cNvPicPr>
            <a:picLocks noChangeAspect="1"/>
          </p:cNvPicPr>
          <p:nvPr/>
        </p:nvPicPr>
        <p:blipFill>
          <a:blip r:embed="rId16"/>
          <a:stretch>
            <a:fillRect/>
          </a:stretch>
        </p:blipFill>
        <p:spPr>
          <a:xfrm>
            <a:off x="4192005" y="7823593"/>
            <a:ext cx="1905095" cy="840681"/>
          </a:xfrm>
          <a:prstGeom prst="rect">
            <a:avLst/>
          </a:prstGeom>
        </p:spPr>
      </p:pic>
      <p:pic>
        <p:nvPicPr>
          <p:cNvPr id="41" name="Image 29" descr="Hashicorp"/>
          <p:cNvPicPr>
            <a:picLocks noChangeAspect="1"/>
          </p:cNvPicPr>
          <p:nvPr/>
        </p:nvPicPr>
        <p:blipFill>
          <a:blip r:embed="rId20"/>
          <a:stretch>
            <a:fillRect/>
          </a:stretch>
        </p:blipFill>
        <p:spPr>
          <a:xfrm>
            <a:off x="4192005" y="7823593"/>
            <a:ext cx="508025" cy="508025"/>
          </a:xfrm>
          <a:prstGeom prst="rect">
            <a:avLst/>
          </a:prstGeom>
        </p:spPr>
      </p:pic>
      <p:pic>
        <p:nvPicPr>
          <p:cNvPr id="42" name="Image 30" descr="Asset 29 1"/>
          <p:cNvPicPr>
            <a:picLocks noChangeAspect="1"/>
          </p:cNvPicPr>
          <p:nvPr/>
        </p:nvPicPr>
        <p:blipFill>
          <a:blip r:embed="rId22"/>
          <a:stretch>
            <a:fillRect/>
          </a:stretch>
        </p:blipFill>
        <p:spPr>
          <a:xfrm>
            <a:off x="4192005" y="7823593"/>
            <a:ext cx="508025" cy="508025"/>
          </a:xfrm>
          <a:prstGeom prst="rect">
            <a:avLst/>
          </a:prstGeom>
        </p:spPr>
      </p:pic>
      <p:sp>
        <p:nvSpPr>
          <p:cNvPr id="43" name="Text 10"/>
          <p:cNvSpPr txBox="1"/>
          <p:nvPr/>
        </p:nvSpPr>
        <p:spPr>
          <a:xfrm>
            <a:off x="4192004" y="8487199"/>
            <a:ext cx="1898745" cy="279414"/>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Meta Llama</a:t>
            </a:r>
            <a:endParaRPr lang="en-US" sz="1600"/>
          </a:p>
        </p:txBody>
      </p:sp>
      <p:pic>
        <p:nvPicPr>
          <p:cNvPr id="44" name="Image 31" descr="Frame 237"/>
          <p:cNvPicPr>
            <a:picLocks noChangeAspect="1"/>
          </p:cNvPicPr>
          <p:nvPr/>
        </p:nvPicPr>
        <p:blipFill>
          <a:blip r:embed="rId16"/>
          <a:stretch>
            <a:fillRect/>
          </a:stretch>
        </p:blipFill>
        <p:spPr>
          <a:xfrm>
            <a:off x="4192005" y="9169859"/>
            <a:ext cx="1905095" cy="840681"/>
          </a:xfrm>
          <a:prstGeom prst="rect">
            <a:avLst/>
          </a:prstGeom>
        </p:spPr>
      </p:pic>
      <p:pic>
        <p:nvPicPr>
          <p:cNvPr id="45" name="Image 32" descr="Hashicorp"/>
          <p:cNvPicPr>
            <a:picLocks noChangeAspect="1"/>
          </p:cNvPicPr>
          <p:nvPr/>
        </p:nvPicPr>
        <p:blipFill>
          <a:blip r:embed="rId20"/>
          <a:stretch>
            <a:fillRect/>
          </a:stretch>
        </p:blipFill>
        <p:spPr>
          <a:xfrm>
            <a:off x="4192005" y="9169860"/>
            <a:ext cx="508025" cy="508025"/>
          </a:xfrm>
          <a:prstGeom prst="rect">
            <a:avLst/>
          </a:prstGeom>
        </p:spPr>
      </p:pic>
      <p:pic>
        <p:nvPicPr>
          <p:cNvPr id="46" name="Image 33" descr="Asset 29 1"/>
          <p:cNvPicPr>
            <a:picLocks noChangeAspect="1"/>
          </p:cNvPicPr>
          <p:nvPr/>
        </p:nvPicPr>
        <p:blipFill>
          <a:blip r:embed="rId23"/>
          <a:stretch>
            <a:fillRect/>
          </a:stretch>
        </p:blipFill>
        <p:spPr>
          <a:xfrm>
            <a:off x="4242807" y="9195262"/>
            <a:ext cx="457223" cy="457223"/>
          </a:xfrm>
          <a:prstGeom prst="rect">
            <a:avLst/>
          </a:prstGeom>
        </p:spPr>
      </p:pic>
      <p:sp>
        <p:nvSpPr>
          <p:cNvPr id="47" name="Text 11"/>
          <p:cNvSpPr txBox="1"/>
          <p:nvPr/>
        </p:nvSpPr>
        <p:spPr>
          <a:xfrm>
            <a:off x="4192004" y="9833467"/>
            <a:ext cx="1898745" cy="279414"/>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Mistral</a:t>
            </a:r>
            <a:endParaRPr lang="en-US" sz="1600"/>
          </a:p>
        </p:txBody>
      </p:sp>
      <p:pic>
        <p:nvPicPr>
          <p:cNvPr id="48" name="Image 34" descr="Frame 632305"/>
          <p:cNvPicPr>
            <a:picLocks noChangeAspect="1"/>
          </p:cNvPicPr>
          <p:nvPr/>
        </p:nvPicPr>
        <p:blipFill>
          <a:blip r:embed="rId24"/>
          <a:stretch>
            <a:fillRect/>
          </a:stretch>
        </p:blipFill>
        <p:spPr>
          <a:xfrm>
            <a:off x="6478119" y="5141625"/>
            <a:ext cx="2095605" cy="2176381"/>
          </a:xfrm>
          <a:prstGeom prst="rect">
            <a:avLst/>
          </a:prstGeom>
        </p:spPr>
      </p:pic>
      <p:sp>
        <p:nvSpPr>
          <p:cNvPr id="49" name="Text 12"/>
          <p:cNvSpPr txBox="1"/>
          <p:nvPr/>
        </p:nvSpPr>
        <p:spPr>
          <a:xfrm>
            <a:off x="6478117" y="5143757"/>
            <a:ext cx="2157838" cy="952548"/>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AI </a:t>
            </a:r>
            <a:br/>
            <a:r>
              <a:rPr lang="en-US" sz="1600">
                <a:solidFill>
                  <a:srgbClr val="000000"/>
                </a:solidFill>
                <a:latin typeface="IBM Plex Sans Regular" pitchFamily="34" charset="0"/>
                <a:ea typeface="IBM Plex Sans Regular" pitchFamily="34" charset="-122"/>
                <a:cs typeface="IBM Plex Sans Regular" pitchFamily="34" charset="-120"/>
              </a:rPr>
              <a:t>Tools</a:t>
            </a:r>
            <a:endParaRPr lang="en-US" sz="1600"/>
          </a:p>
        </p:txBody>
      </p:sp>
      <p:pic>
        <p:nvPicPr>
          <p:cNvPr id="50" name="Image 35" descr="Frame 344"/>
          <p:cNvPicPr>
            <a:picLocks noChangeAspect="1"/>
          </p:cNvPicPr>
          <p:nvPr/>
        </p:nvPicPr>
        <p:blipFill>
          <a:blip r:embed="rId25"/>
          <a:stretch>
            <a:fillRect/>
          </a:stretch>
        </p:blipFill>
        <p:spPr>
          <a:xfrm>
            <a:off x="6478119" y="6477326"/>
            <a:ext cx="2095605" cy="840681"/>
          </a:xfrm>
          <a:prstGeom prst="rect">
            <a:avLst/>
          </a:prstGeom>
        </p:spPr>
      </p:pic>
      <p:pic>
        <p:nvPicPr>
          <p:cNvPr id="51" name="Image 36" descr="watsonx ai 1"/>
          <p:cNvPicPr>
            <a:picLocks noChangeAspect="1"/>
          </p:cNvPicPr>
          <p:nvPr/>
        </p:nvPicPr>
        <p:blipFill>
          <a:blip r:embed="rId26"/>
          <a:stretch>
            <a:fillRect/>
          </a:stretch>
        </p:blipFill>
        <p:spPr>
          <a:xfrm>
            <a:off x="6478119" y="6477326"/>
            <a:ext cx="508025" cy="508025"/>
          </a:xfrm>
          <a:prstGeom prst="rect">
            <a:avLst/>
          </a:prstGeom>
        </p:spPr>
      </p:pic>
      <p:sp>
        <p:nvSpPr>
          <p:cNvPr id="52" name="Text 13"/>
          <p:cNvSpPr txBox="1"/>
          <p:nvPr/>
        </p:nvSpPr>
        <p:spPr>
          <a:xfrm>
            <a:off x="6478119" y="7140932"/>
            <a:ext cx="1652607" cy="279414"/>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watsonx.ai™</a:t>
            </a:r>
            <a:endParaRPr lang="en-US" sz="1600"/>
          </a:p>
        </p:txBody>
      </p:sp>
      <p:pic>
        <p:nvPicPr>
          <p:cNvPr id="53" name="Image 37" descr="Frame 632304"/>
          <p:cNvPicPr>
            <a:picLocks noChangeAspect="1"/>
          </p:cNvPicPr>
          <p:nvPr/>
        </p:nvPicPr>
        <p:blipFill>
          <a:blip r:embed="rId27"/>
          <a:stretch>
            <a:fillRect/>
          </a:stretch>
        </p:blipFill>
        <p:spPr>
          <a:xfrm>
            <a:off x="8764233" y="5141625"/>
            <a:ext cx="1905095" cy="2496437"/>
          </a:xfrm>
          <a:prstGeom prst="rect">
            <a:avLst/>
          </a:prstGeom>
        </p:spPr>
      </p:pic>
      <p:sp>
        <p:nvSpPr>
          <p:cNvPr id="54" name="Text 14"/>
          <p:cNvSpPr txBox="1"/>
          <p:nvPr/>
        </p:nvSpPr>
        <p:spPr>
          <a:xfrm>
            <a:off x="8764231" y="5143757"/>
            <a:ext cx="1963518" cy="952548"/>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AI </a:t>
            </a:r>
            <a:br/>
            <a:r>
              <a:rPr lang="en-US" sz="1600">
                <a:solidFill>
                  <a:srgbClr val="000000"/>
                </a:solidFill>
                <a:latin typeface="IBM Plex Sans Regular" pitchFamily="34" charset="0"/>
                <a:ea typeface="IBM Plex Sans Regular" pitchFamily="34" charset="-122"/>
                <a:cs typeface="IBM Plex Sans Regular" pitchFamily="34" charset="-120"/>
              </a:rPr>
              <a:t>Governance</a:t>
            </a:r>
            <a:endParaRPr lang="en-US" sz="1600"/>
          </a:p>
        </p:txBody>
      </p:sp>
      <p:pic>
        <p:nvPicPr>
          <p:cNvPr id="55" name="Image 38" descr="Frame 240"/>
          <p:cNvPicPr>
            <a:picLocks noChangeAspect="1"/>
          </p:cNvPicPr>
          <p:nvPr/>
        </p:nvPicPr>
        <p:blipFill>
          <a:blip r:embed="rId11"/>
          <a:stretch>
            <a:fillRect/>
          </a:stretch>
        </p:blipFill>
        <p:spPr>
          <a:xfrm>
            <a:off x="8764233" y="6477325"/>
            <a:ext cx="1905095" cy="1160737"/>
          </a:xfrm>
          <a:prstGeom prst="rect">
            <a:avLst/>
          </a:prstGeom>
        </p:spPr>
      </p:pic>
      <p:pic>
        <p:nvPicPr>
          <p:cNvPr id="56" name="Image 39" descr="Frame 225"/>
          <p:cNvPicPr>
            <a:picLocks noChangeAspect="1"/>
          </p:cNvPicPr>
          <p:nvPr/>
        </p:nvPicPr>
        <p:blipFill>
          <a:blip r:embed="rId11"/>
          <a:stretch>
            <a:fillRect/>
          </a:stretch>
        </p:blipFill>
        <p:spPr>
          <a:xfrm>
            <a:off x="8764233" y="6477325"/>
            <a:ext cx="1905095" cy="1160737"/>
          </a:xfrm>
          <a:prstGeom prst="rect">
            <a:avLst/>
          </a:prstGeom>
        </p:spPr>
      </p:pic>
      <p:pic>
        <p:nvPicPr>
          <p:cNvPr id="57" name="Image 40" descr="watsonx governance 1"/>
          <p:cNvPicPr>
            <a:picLocks noChangeAspect="1"/>
          </p:cNvPicPr>
          <p:nvPr/>
        </p:nvPicPr>
        <p:blipFill>
          <a:blip r:embed="rId28"/>
          <a:stretch>
            <a:fillRect/>
          </a:stretch>
        </p:blipFill>
        <p:spPr>
          <a:xfrm>
            <a:off x="8764233" y="6477326"/>
            <a:ext cx="508025" cy="508025"/>
          </a:xfrm>
          <a:prstGeom prst="rect">
            <a:avLst/>
          </a:prstGeom>
        </p:spPr>
      </p:pic>
      <p:sp>
        <p:nvSpPr>
          <p:cNvPr id="58" name="Text 15"/>
          <p:cNvSpPr txBox="1"/>
          <p:nvPr/>
        </p:nvSpPr>
        <p:spPr>
          <a:xfrm>
            <a:off x="8764233" y="7175860"/>
            <a:ext cx="2094098" cy="219425"/>
          </a:xfrm>
          <a:prstGeom prst="rect">
            <a:avLst/>
          </a:prstGeom>
          <a:noFill/>
          <a:ln/>
        </p:spPr>
        <p:txBody>
          <a:bodyPr wrap="square" lIns="0" tIns="0" rIns="0" bIns="0" rtlCol="0" anchor="ctr"/>
          <a:lstStyle/>
          <a:p>
            <a:pPr>
              <a:lnSpc>
                <a:spcPts val="2200"/>
              </a:lnSpc>
            </a:pPr>
            <a:r>
              <a:rPr lang="en-US" sz="1600" err="1">
                <a:solidFill>
                  <a:srgbClr val="000000"/>
                </a:solidFill>
                <a:latin typeface="IBM Plex Sans Medm"/>
                <a:ea typeface="IBM Plex Sans Medm" pitchFamily="34" charset="-122"/>
                <a:cs typeface="IBM Plex Sans Medm" pitchFamily="34" charset="-120"/>
              </a:rPr>
              <a:t>watsonx.governance</a:t>
            </a:r>
            <a:r>
              <a:rPr lang="en-US" sz="1600">
                <a:solidFill>
                  <a:srgbClr val="000000"/>
                </a:solidFill>
                <a:latin typeface="IBM Plex Sans Medm"/>
                <a:ea typeface="IBM Plex Sans Medm" pitchFamily="34" charset="-122"/>
                <a:cs typeface="IBM Plex Sans Medm" pitchFamily="34" charset="-120"/>
              </a:rPr>
              <a:t>™</a:t>
            </a:r>
            <a:endParaRPr lang="en-US" sz="1600">
              <a:latin typeface="IBM Plex Sans Medm"/>
            </a:endParaRPr>
          </a:p>
        </p:txBody>
      </p:sp>
      <p:pic>
        <p:nvPicPr>
          <p:cNvPr id="59" name="Image 41" descr="Frame 632303"/>
          <p:cNvPicPr>
            <a:picLocks noChangeAspect="1"/>
          </p:cNvPicPr>
          <p:nvPr/>
        </p:nvPicPr>
        <p:blipFill>
          <a:blip r:embed="rId15"/>
          <a:stretch>
            <a:fillRect/>
          </a:stretch>
        </p:blipFill>
        <p:spPr>
          <a:xfrm>
            <a:off x="11621876" y="5133089"/>
            <a:ext cx="1905095" cy="2184916"/>
          </a:xfrm>
          <a:prstGeom prst="rect">
            <a:avLst/>
          </a:prstGeom>
        </p:spPr>
      </p:pic>
      <p:sp>
        <p:nvSpPr>
          <p:cNvPr id="60" name="Text 16"/>
          <p:cNvSpPr txBox="1"/>
          <p:nvPr/>
        </p:nvSpPr>
        <p:spPr>
          <a:xfrm>
            <a:off x="11621874" y="5143757"/>
            <a:ext cx="1963518" cy="952548"/>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Databases</a:t>
            </a:r>
            <a:endParaRPr lang="en-US" sz="1600"/>
          </a:p>
        </p:txBody>
      </p:sp>
      <p:pic>
        <p:nvPicPr>
          <p:cNvPr id="61" name="Image 42" descr="Frame 632299"/>
          <p:cNvPicPr>
            <a:picLocks noChangeAspect="1"/>
          </p:cNvPicPr>
          <p:nvPr/>
        </p:nvPicPr>
        <p:blipFill>
          <a:blip r:embed="rId16"/>
          <a:stretch>
            <a:fillRect/>
          </a:stretch>
        </p:blipFill>
        <p:spPr>
          <a:xfrm>
            <a:off x="11621876" y="6477326"/>
            <a:ext cx="1905095" cy="840681"/>
          </a:xfrm>
          <a:prstGeom prst="rect">
            <a:avLst/>
          </a:prstGeom>
        </p:spPr>
      </p:pic>
      <p:pic>
        <p:nvPicPr>
          <p:cNvPr id="62" name="Image 43" descr="Frame 235"/>
          <p:cNvPicPr>
            <a:picLocks noChangeAspect="1"/>
          </p:cNvPicPr>
          <p:nvPr/>
        </p:nvPicPr>
        <p:blipFill>
          <a:blip r:embed="rId16"/>
          <a:stretch>
            <a:fillRect/>
          </a:stretch>
        </p:blipFill>
        <p:spPr>
          <a:xfrm>
            <a:off x="11621876" y="6477326"/>
            <a:ext cx="1905095" cy="840681"/>
          </a:xfrm>
          <a:prstGeom prst="rect">
            <a:avLst/>
          </a:prstGeom>
        </p:spPr>
      </p:pic>
      <p:pic>
        <p:nvPicPr>
          <p:cNvPr id="63" name="Image 44" descr="watsonx data 1"/>
          <p:cNvPicPr>
            <a:picLocks noChangeAspect="1"/>
          </p:cNvPicPr>
          <p:nvPr/>
        </p:nvPicPr>
        <p:blipFill>
          <a:blip r:embed="rId29"/>
          <a:stretch>
            <a:fillRect/>
          </a:stretch>
        </p:blipFill>
        <p:spPr>
          <a:xfrm>
            <a:off x="11621876" y="6477326"/>
            <a:ext cx="508025" cy="508025"/>
          </a:xfrm>
          <a:prstGeom prst="rect">
            <a:avLst/>
          </a:prstGeom>
        </p:spPr>
      </p:pic>
      <p:sp>
        <p:nvSpPr>
          <p:cNvPr id="64" name="Text 17"/>
          <p:cNvSpPr txBox="1"/>
          <p:nvPr/>
        </p:nvSpPr>
        <p:spPr>
          <a:xfrm>
            <a:off x="11621876" y="7140932"/>
            <a:ext cx="1652607" cy="279414"/>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watsonx.data™</a:t>
            </a:r>
            <a:endParaRPr lang="en-US" sz="1600"/>
          </a:p>
        </p:txBody>
      </p:sp>
      <p:pic>
        <p:nvPicPr>
          <p:cNvPr id="65" name="Image 45" descr="Frame 632302"/>
          <p:cNvPicPr>
            <a:picLocks noChangeAspect="1"/>
          </p:cNvPicPr>
          <p:nvPr/>
        </p:nvPicPr>
        <p:blipFill>
          <a:blip r:embed="rId9"/>
          <a:stretch>
            <a:fillRect/>
          </a:stretch>
        </p:blipFill>
        <p:spPr>
          <a:xfrm>
            <a:off x="13907990" y="5141625"/>
            <a:ext cx="1905095" cy="5747799"/>
          </a:xfrm>
          <a:prstGeom prst="rect">
            <a:avLst/>
          </a:prstGeom>
        </p:spPr>
      </p:pic>
      <p:sp>
        <p:nvSpPr>
          <p:cNvPr id="66" name="Text 18"/>
          <p:cNvSpPr txBox="1"/>
          <p:nvPr/>
        </p:nvSpPr>
        <p:spPr>
          <a:xfrm>
            <a:off x="13907988" y="5143757"/>
            <a:ext cx="1963518" cy="952548"/>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Data </a:t>
            </a:r>
            <a:br/>
            <a:r>
              <a:rPr lang="en-US" sz="1600">
                <a:solidFill>
                  <a:srgbClr val="000000"/>
                </a:solidFill>
                <a:latin typeface="IBM Plex Sans Regular" pitchFamily="34" charset="0"/>
                <a:ea typeface="IBM Plex Sans Regular" pitchFamily="34" charset="-122"/>
                <a:cs typeface="IBM Plex Sans Regular" pitchFamily="34" charset="-120"/>
              </a:rPr>
              <a:t>Intelligence</a:t>
            </a:r>
            <a:endParaRPr lang="en-US" sz="1600"/>
          </a:p>
        </p:txBody>
      </p:sp>
      <p:pic>
        <p:nvPicPr>
          <p:cNvPr id="67" name="Image 46" descr="Frame 632320"/>
          <p:cNvPicPr>
            <a:picLocks noChangeAspect="1"/>
          </p:cNvPicPr>
          <p:nvPr/>
        </p:nvPicPr>
        <p:blipFill>
          <a:blip r:embed="rId10"/>
          <a:stretch>
            <a:fillRect/>
          </a:stretch>
        </p:blipFill>
        <p:spPr>
          <a:xfrm>
            <a:off x="13907990" y="6477326"/>
            <a:ext cx="1905095" cy="4412099"/>
          </a:xfrm>
          <a:prstGeom prst="rect">
            <a:avLst/>
          </a:prstGeom>
        </p:spPr>
      </p:pic>
      <p:pic>
        <p:nvPicPr>
          <p:cNvPr id="68" name="Image 47" descr="Frame 244"/>
          <p:cNvPicPr>
            <a:picLocks noChangeAspect="1"/>
          </p:cNvPicPr>
          <p:nvPr/>
        </p:nvPicPr>
        <p:blipFill>
          <a:blip r:embed="rId11"/>
          <a:stretch>
            <a:fillRect/>
          </a:stretch>
        </p:blipFill>
        <p:spPr>
          <a:xfrm>
            <a:off x="13907990" y="6477326"/>
            <a:ext cx="1905095" cy="1120095"/>
          </a:xfrm>
          <a:prstGeom prst="rect">
            <a:avLst/>
          </a:prstGeom>
        </p:spPr>
      </p:pic>
      <p:pic>
        <p:nvPicPr>
          <p:cNvPr id="69" name="Image 48" descr="data product hub 1"/>
          <p:cNvPicPr>
            <a:picLocks noChangeAspect="1"/>
          </p:cNvPicPr>
          <p:nvPr/>
        </p:nvPicPr>
        <p:blipFill>
          <a:blip r:embed="rId30"/>
          <a:stretch>
            <a:fillRect/>
          </a:stretch>
        </p:blipFill>
        <p:spPr>
          <a:xfrm>
            <a:off x="13907990" y="6477326"/>
            <a:ext cx="508025" cy="508025"/>
          </a:xfrm>
          <a:prstGeom prst="rect">
            <a:avLst/>
          </a:prstGeom>
        </p:spPr>
      </p:pic>
      <p:sp>
        <p:nvSpPr>
          <p:cNvPr id="70" name="Text 19"/>
          <p:cNvSpPr txBox="1"/>
          <p:nvPr/>
        </p:nvSpPr>
        <p:spPr>
          <a:xfrm>
            <a:off x="13907988" y="7175860"/>
            <a:ext cx="1963518" cy="419121"/>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Data Product </a:t>
            </a:r>
            <a:br/>
            <a:r>
              <a:rPr lang="en-US" sz="1600">
                <a:solidFill>
                  <a:srgbClr val="000000"/>
                </a:solidFill>
                <a:latin typeface="IBM Plex Sans Medm" pitchFamily="34" charset="0"/>
                <a:ea typeface="IBM Plex Sans Medm" pitchFamily="34" charset="-122"/>
                <a:cs typeface="IBM Plex Sans Medm" pitchFamily="34" charset="-120"/>
              </a:rPr>
              <a:t>Hub</a:t>
            </a:r>
            <a:endParaRPr lang="en-US" sz="1600"/>
          </a:p>
        </p:txBody>
      </p:sp>
      <p:pic>
        <p:nvPicPr>
          <p:cNvPr id="71" name="Image 49" descr="Frame 245"/>
          <p:cNvPicPr>
            <a:picLocks noChangeAspect="1"/>
          </p:cNvPicPr>
          <p:nvPr/>
        </p:nvPicPr>
        <p:blipFill>
          <a:blip r:embed="rId11"/>
          <a:stretch>
            <a:fillRect/>
          </a:stretch>
        </p:blipFill>
        <p:spPr>
          <a:xfrm>
            <a:off x="13907990" y="8103006"/>
            <a:ext cx="1905095" cy="1160736"/>
          </a:xfrm>
          <a:prstGeom prst="rect">
            <a:avLst/>
          </a:prstGeom>
        </p:spPr>
      </p:pic>
      <p:pic>
        <p:nvPicPr>
          <p:cNvPr id="72" name="Image 50" descr="knowledge catalog 1"/>
          <p:cNvPicPr>
            <a:picLocks noChangeAspect="1"/>
          </p:cNvPicPr>
          <p:nvPr/>
        </p:nvPicPr>
        <p:blipFill>
          <a:blip r:embed="rId31"/>
          <a:stretch>
            <a:fillRect/>
          </a:stretch>
        </p:blipFill>
        <p:spPr>
          <a:xfrm>
            <a:off x="13907990" y="8103007"/>
            <a:ext cx="508025" cy="508025"/>
          </a:xfrm>
          <a:prstGeom prst="rect">
            <a:avLst/>
          </a:prstGeom>
        </p:spPr>
      </p:pic>
      <p:sp>
        <p:nvSpPr>
          <p:cNvPr id="73" name="Text 20"/>
          <p:cNvSpPr txBox="1"/>
          <p:nvPr/>
        </p:nvSpPr>
        <p:spPr>
          <a:xfrm>
            <a:off x="13907988" y="8801542"/>
            <a:ext cx="1963518" cy="419121"/>
          </a:xfrm>
          <a:prstGeom prst="rect">
            <a:avLst/>
          </a:prstGeom>
          <a:noFill/>
          <a:ln/>
        </p:spPr>
        <p:txBody>
          <a:bodyPr wrap="square" lIns="0" tIns="0" rIns="0" bIns="0" rtlCol="0" anchor="ctr"/>
          <a:lstStyle/>
          <a:p>
            <a:pPr>
              <a:lnSpc>
                <a:spcPts val="2200"/>
              </a:lnSpc>
            </a:pPr>
            <a:r>
              <a:rPr lang="en-US" sz="1600" dirty="0">
                <a:solidFill>
                  <a:srgbClr val="000000"/>
                </a:solidFill>
                <a:latin typeface="IBM Plex Sans Medm" pitchFamily="34" charset="0"/>
                <a:ea typeface="IBM Plex Sans Medm" pitchFamily="34" charset="-122"/>
                <a:cs typeface="IBM Plex Sans Medm" pitchFamily="34" charset="-120"/>
              </a:rPr>
              <a:t>Knowledge </a:t>
            </a:r>
            <a:br>
              <a:rPr dirty="0"/>
            </a:br>
            <a:r>
              <a:rPr lang="en-US" sz="1600" dirty="0">
                <a:solidFill>
                  <a:srgbClr val="000000"/>
                </a:solidFill>
                <a:latin typeface="IBM Plex Sans Medm" pitchFamily="34" charset="0"/>
                <a:ea typeface="IBM Plex Sans Medm" pitchFamily="34" charset="-122"/>
                <a:cs typeface="IBM Plex Sans Medm" pitchFamily="34" charset="-120"/>
              </a:rPr>
              <a:t>Catalog</a:t>
            </a:r>
            <a:endParaRPr lang="en-US" sz="1600" dirty="0"/>
          </a:p>
        </p:txBody>
      </p:sp>
      <p:pic>
        <p:nvPicPr>
          <p:cNvPr id="74" name="Image 51" descr="Frame 246"/>
          <p:cNvPicPr>
            <a:picLocks noChangeAspect="1"/>
          </p:cNvPicPr>
          <p:nvPr/>
        </p:nvPicPr>
        <p:blipFill>
          <a:blip r:embed="rId11"/>
          <a:stretch>
            <a:fillRect/>
          </a:stretch>
        </p:blipFill>
        <p:spPr>
          <a:xfrm>
            <a:off x="13907990" y="9728686"/>
            <a:ext cx="1905095" cy="1160736"/>
          </a:xfrm>
          <a:prstGeom prst="rect">
            <a:avLst/>
          </a:prstGeom>
        </p:spPr>
      </p:pic>
      <p:pic>
        <p:nvPicPr>
          <p:cNvPr id="75" name="Image 52" descr="data lineage 1"/>
          <p:cNvPicPr>
            <a:picLocks noChangeAspect="1"/>
          </p:cNvPicPr>
          <p:nvPr/>
        </p:nvPicPr>
        <p:blipFill>
          <a:blip r:embed="rId32"/>
          <a:stretch>
            <a:fillRect/>
          </a:stretch>
        </p:blipFill>
        <p:spPr>
          <a:xfrm>
            <a:off x="13907990" y="9728688"/>
            <a:ext cx="508025" cy="508025"/>
          </a:xfrm>
          <a:prstGeom prst="rect">
            <a:avLst/>
          </a:prstGeom>
        </p:spPr>
      </p:pic>
      <p:sp>
        <p:nvSpPr>
          <p:cNvPr id="76" name="Text 21"/>
          <p:cNvSpPr txBox="1"/>
          <p:nvPr/>
        </p:nvSpPr>
        <p:spPr>
          <a:xfrm>
            <a:off x="13907988" y="10427222"/>
            <a:ext cx="1963518" cy="419121"/>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Manta Data </a:t>
            </a:r>
            <a:br/>
            <a:r>
              <a:rPr lang="en-US" sz="1600">
                <a:solidFill>
                  <a:srgbClr val="000000"/>
                </a:solidFill>
                <a:latin typeface="IBM Plex Sans Medm" pitchFamily="34" charset="0"/>
                <a:ea typeface="IBM Plex Sans Medm" pitchFamily="34" charset="-122"/>
                <a:cs typeface="IBM Plex Sans Medm" pitchFamily="34" charset="-120"/>
              </a:rPr>
              <a:t>Lineage</a:t>
            </a:r>
            <a:endParaRPr lang="en-US" sz="1600"/>
          </a:p>
        </p:txBody>
      </p:sp>
      <p:pic>
        <p:nvPicPr>
          <p:cNvPr id="77" name="Image 53" descr="Frame 632301"/>
          <p:cNvPicPr>
            <a:picLocks noChangeAspect="1"/>
          </p:cNvPicPr>
          <p:nvPr/>
        </p:nvPicPr>
        <p:blipFill>
          <a:blip r:embed="rId18"/>
          <a:stretch>
            <a:fillRect/>
          </a:stretch>
        </p:blipFill>
        <p:spPr>
          <a:xfrm>
            <a:off x="16194105" y="5141623"/>
            <a:ext cx="1905095" cy="4868916"/>
          </a:xfrm>
          <a:prstGeom prst="rect">
            <a:avLst/>
          </a:prstGeom>
        </p:spPr>
      </p:pic>
      <p:sp>
        <p:nvSpPr>
          <p:cNvPr id="78" name="Text 22"/>
          <p:cNvSpPr txBox="1"/>
          <p:nvPr/>
        </p:nvSpPr>
        <p:spPr>
          <a:xfrm>
            <a:off x="16194103" y="5143757"/>
            <a:ext cx="1963518" cy="952548"/>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Data </a:t>
            </a:r>
            <a:br/>
            <a:r>
              <a:rPr lang="en-US" sz="1600">
                <a:solidFill>
                  <a:srgbClr val="000000"/>
                </a:solidFill>
                <a:latin typeface="IBM Plex Sans Regular" pitchFamily="34" charset="0"/>
                <a:ea typeface="IBM Plex Sans Regular" pitchFamily="34" charset="-122"/>
                <a:cs typeface="IBM Plex Sans Regular" pitchFamily="34" charset="-120"/>
              </a:rPr>
              <a:t>Integration</a:t>
            </a:r>
            <a:endParaRPr lang="en-US" sz="1600"/>
          </a:p>
        </p:txBody>
      </p:sp>
      <p:pic>
        <p:nvPicPr>
          <p:cNvPr id="79" name="Image 54" descr="Frame 247"/>
          <p:cNvPicPr>
            <a:picLocks noChangeAspect="1"/>
          </p:cNvPicPr>
          <p:nvPr/>
        </p:nvPicPr>
        <p:blipFill>
          <a:blip r:embed="rId19"/>
          <a:stretch>
            <a:fillRect/>
          </a:stretch>
        </p:blipFill>
        <p:spPr>
          <a:xfrm>
            <a:off x="16194105" y="6477326"/>
            <a:ext cx="1905095" cy="3533215"/>
          </a:xfrm>
          <a:prstGeom prst="rect">
            <a:avLst/>
          </a:prstGeom>
        </p:spPr>
      </p:pic>
      <p:pic>
        <p:nvPicPr>
          <p:cNvPr id="80" name="Image 55" descr="Frame 235"/>
          <p:cNvPicPr>
            <a:picLocks noChangeAspect="1"/>
          </p:cNvPicPr>
          <p:nvPr/>
        </p:nvPicPr>
        <p:blipFill>
          <a:blip r:embed="rId16"/>
          <a:stretch>
            <a:fillRect/>
          </a:stretch>
        </p:blipFill>
        <p:spPr>
          <a:xfrm>
            <a:off x="16194105" y="6477325"/>
            <a:ext cx="1905095" cy="881323"/>
          </a:xfrm>
          <a:prstGeom prst="rect">
            <a:avLst/>
          </a:prstGeom>
        </p:spPr>
      </p:pic>
      <p:pic>
        <p:nvPicPr>
          <p:cNvPr id="81" name="Image 56" descr="data stage 1"/>
          <p:cNvPicPr>
            <a:picLocks noChangeAspect="1"/>
          </p:cNvPicPr>
          <p:nvPr/>
        </p:nvPicPr>
        <p:blipFill>
          <a:blip r:embed="rId33"/>
          <a:stretch>
            <a:fillRect/>
          </a:stretch>
        </p:blipFill>
        <p:spPr>
          <a:xfrm>
            <a:off x="16194105" y="6477326"/>
            <a:ext cx="508025" cy="508025"/>
          </a:xfrm>
          <a:prstGeom prst="rect">
            <a:avLst/>
          </a:prstGeom>
        </p:spPr>
      </p:pic>
      <p:sp>
        <p:nvSpPr>
          <p:cNvPr id="82" name="Text 23"/>
          <p:cNvSpPr txBox="1"/>
          <p:nvPr/>
        </p:nvSpPr>
        <p:spPr>
          <a:xfrm>
            <a:off x="16194105" y="7140932"/>
            <a:ext cx="1652607" cy="279414"/>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DataStage® </a:t>
            </a:r>
            <a:endParaRPr lang="en-US" sz="1600"/>
          </a:p>
        </p:txBody>
      </p:sp>
      <p:pic>
        <p:nvPicPr>
          <p:cNvPr id="83" name="Image 57" descr="Frame 249"/>
          <p:cNvPicPr>
            <a:picLocks noChangeAspect="1"/>
          </p:cNvPicPr>
          <p:nvPr/>
        </p:nvPicPr>
        <p:blipFill>
          <a:blip r:embed="rId16"/>
          <a:stretch>
            <a:fillRect/>
          </a:stretch>
        </p:blipFill>
        <p:spPr>
          <a:xfrm>
            <a:off x="16194105" y="7823593"/>
            <a:ext cx="1905095" cy="840681"/>
          </a:xfrm>
          <a:prstGeom prst="rect">
            <a:avLst/>
          </a:prstGeom>
        </p:spPr>
      </p:pic>
      <p:pic>
        <p:nvPicPr>
          <p:cNvPr id="84" name="Image 58" descr="databand 1"/>
          <p:cNvPicPr>
            <a:picLocks noChangeAspect="1"/>
          </p:cNvPicPr>
          <p:nvPr/>
        </p:nvPicPr>
        <p:blipFill>
          <a:blip r:embed="rId34"/>
          <a:stretch>
            <a:fillRect/>
          </a:stretch>
        </p:blipFill>
        <p:spPr>
          <a:xfrm>
            <a:off x="16194105" y="7823593"/>
            <a:ext cx="508025" cy="508025"/>
          </a:xfrm>
          <a:prstGeom prst="rect">
            <a:avLst/>
          </a:prstGeom>
        </p:spPr>
      </p:pic>
      <p:sp>
        <p:nvSpPr>
          <p:cNvPr id="85" name="Text 24"/>
          <p:cNvSpPr txBox="1"/>
          <p:nvPr/>
        </p:nvSpPr>
        <p:spPr>
          <a:xfrm>
            <a:off x="16194105" y="8487199"/>
            <a:ext cx="1652607" cy="279414"/>
          </a:xfrm>
          <a:prstGeom prst="rect">
            <a:avLst/>
          </a:prstGeom>
          <a:noFill/>
          <a:ln/>
        </p:spPr>
        <p:txBody>
          <a:bodyPr wrap="square" lIns="0" tIns="0" rIns="0" bIns="0" rtlCol="0" anchor="ctr"/>
          <a:lstStyle/>
          <a:p>
            <a:pPr>
              <a:lnSpc>
                <a:spcPts val="2200"/>
              </a:lnSpc>
            </a:pPr>
            <a:r>
              <a:rPr lang="en-US" sz="1600">
                <a:solidFill>
                  <a:srgbClr val="000000"/>
                </a:solidFill>
                <a:latin typeface="IBM Plex Sans Medm" pitchFamily="34" charset="0"/>
                <a:ea typeface="IBM Plex Sans Medm" pitchFamily="34" charset="-122"/>
                <a:cs typeface="IBM Plex Sans Medm" pitchFamily="34" charset="-120"/>
              </a:rPr>
              <a:t>Databand®</a:t>
            </a:r>
            <a:endParaRPr lang="en-US" sz="1600"/>
          </a:p>
        </p:txBody>
      </p:sp>
      <p:pic>
        <p:nvPicPr>
          <p:cNvPr id="86" name="Image 59" descr="Frame 250"/>
          <p:cNvPicPr>
            <a:picLocks noChangeAspect="1"/>
          </p:cNvPicPr>
          <p:nvPr/>
        </p:nvPicPr>
        <p:blipFill>
          <a:blip r:embed="rId16"/>
          <a:stretch>
            <a:fillRect/>
          </a:stretch>
        </p:blipFill>
        <p:spPr>
          <a:xfrm>
            <a:off x="16194105" y="9169859"/>
            <a:ext cx="1905095" cy="840681"/>
          </a:xfrm>
          <a:prstGeom prst="rect">
            <a:avLst/>
          </a:prstGeom>
        </p:spPr>
      </p:pic>
      <p:pic>
        <p:nvPicPr>
          <p:cNvPr id="87" name="Image 60" descr="streamsets 1"/>
          <p:cNvPicPr>
            <a:picLocks noChangeAspect="1"/>
          </p:cNvPicPr>
          <p:nvPr/>
        </p:nvPicPr>
        <p:blipFill>
          <a:blip r:embed="rId35"/>
          <a:stretch>
            <a:fillRect/>
          </a:stretch>
        </p:blipFill>
        <p:spPr>
          <a:xfrm>
            <a:off x="16194105" y="9169860"/>
            <a:ext cx="508025" cy="508025"/>
          </a:xfrm>
          <a:prstGeom prst="rect">
            <a:avLst/>
          </a:prstGeom>
        </p:spPr>
      </p:pic>
      <p:sp>
        <p:nvSpPr>
          <p:cNvPr id="88" name="Text 25"/>
          <p:cNvSpPr txBox="1"/>
          <p:nvPr/>
        </p:nvSpPr>
        <p:spPr>
          <a:xfrm>
            <a:off x="16194105" y="9833467"/>
            <a:ext cx="1652607" cy="279414"/>
          </a:xfrm>
          <a:prstGeom prst="rect">
            <a:avLst/>
          </a:prstGeom>
          <a:noFill/>
          <a:ln/>
        </p:spPr>
        <p:txBody>
          <a:bodyPr wrap="square" lIns="0" tIns="0" rIns="0" bIns="0" rtlCol="0" anchor="ctr"/>
          <a:lstStyle/>
          <a:p>
            <a:pPr>
              <a:lnSpc>
                <a:spcPts val="2200"/>
              </a:lnSpc>
            </a:pPr>
            <a:r>
              <a:rPr lang="en-US" sz="1600" dirty="0" err="1">
                <a:solidFill>
                  <a:srgbClr val="000000"/>
                </a:solidFill>
                <a:latin typeface="IBM Plex Sans Medm" pitchFamily="34" charset="0"/>
                <a:ea typeface="IBM Plex Sans Medm" pitchFamily="34" charset="-122"/>
                <a:cs typeface="IBM Plex Sans Medm" pitchFamily="34" charset="-120"/>
              </a:rPr>
              <a:t>Streamsets</a:t>
            </a:r>
            <a:endParaRPr lang="en-US" sz="1600" dirty="0"/>
          </a:p>
        </p:txBody>
      </p:sp>
      <p:pic>
        <p:nvPicPr>
          <p:cNvPr id="89" name="Image 61" descr="Frame 632300"/>
          <p:cNvPicPr>
            <a:picLocks noChangeAspect="1"/>
          </p:cNvPicPr>
          <p:nvPr/>
        </p:nvPicPr>
        <p:blipFill>
          <a:blip r:embed="rId27"/>
          <a:stretch>
            <a:fillRect/>
          </a:stretch>
        </p:blipFill>
        <p:spPr>
          <a:xfrm>
            <a:off x="18480219" y="5141624"/>
            <a:ext cx="1905095" cy="2493998"/>
          </a:xfrm>
          <a:prstGeom prst="rect">
            <a:avLst/>
          </a:prstGeom>
        </p:spPr>
      </p:pic>
      <p:sp>
        <p:nvSpPr>
          <p:cNvPr id="90" name="Text 26"/>
          <p:cNvSpPr txBox="1"/>
          <p:nvPr/>
        </p:nvSpPr>
        <p:spPr>
          <a:xfrm>
            <a:off x="18480217" y="5143757"/>
            <a:ext cx="1963518" cy="952548"/>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Data </a:t>
            </a:r>
            <a:br/>
            <a:r>
              <a:rPr lang="en-US" sz="1600">
                <a:solidFill>
                  <a:srgbClr val="000000"/>
                </a:solidFill>
                <a:latin typeface="IBM Plex Sans Regular" pitchFamily="34" charset="0"/>
                <a:ea typeface="IBM Plex Sans Regular" pitchFamily="34" charset="-122"/>
                <a:cs typeface="IBM Plex Sans Regular" pitchFamily="34" charset="-120"/>
              </a:rPr>
              <a:t>Security</a:t>
            </a:r>
            <a:endParaRPr lang="en-US" sz="1600"/>
          </a:p>
        </p:txBody>
      </p:sp>
      <p:pic>
        <p:nvPicPr>
          <p:cNvPr id="91" name="Image 62" descr="Frame 252"/>
          <p:cNvPicPr>
            <a:picLocks noChangeAspect="1"/>
          </p:cNvPicPr>
          <p:nvPr/>
        </p:nvPicPr>
        <p:blipFill>
          <a:blip r:embed="rId11"/>
          <a:stretch>
            <a:fillRect/>
          </a:stretch>
        </p:blipFill>
        <p:spPr>
          <a:xfrm>
            <a:off x="18480219" y="6477325"/>
            <a:ext cx="1905095" cy="1158298"/>
          </a:xfrm>
          <a:prstGeom prst="rect">
            <a:avLst/>
          </a:prstGeom>
        </p:spPr>
      </p:pic>
      <p:pic>
        <p:nvPicPr>
          <p:cNvPr id="92" name="Image 63" descr="Frame 235"/>
          <p:cNvPicPr>
            <a:picLocks noChangeAspect="1"/>
          </p:cNvPicPr>
          <p:nvPr/>
        </p:nvPicPr>
        <p:blipFill>
          <a:blip r:embed="rId11"/>
          <a:stretch>
            <a:fillRect/>
          </a:stretch>
        </p:blipFill>
        <p:spPr>
          <a:xfrm>
            <a:off x="18480219" y="6477325"/>
            <a:ext cx="1905095" cy="1158298"/>
          </a:xfrm>
          <a:prstGeom prst="rect">
            <a:avLst/>
          </a:prstGeom>
        </p:spPr>
      </p:pic>
      <p:pic>
        <p:nvPicPr>
          <p:cNvPr id="93" name="Image 64" descr="guardium 1"/>
          <p:cNvPicPr>
            <a:picLocks noChangeAspect="1"/>
          </p:cNvPicPr>
          <p:nvPr/>
        </p:nvPicPr>
        <p:blipFill>
          <a:blip r:embed="rId36"/>
          <a:stretch>
            <a:fillRect/>
          </a:stretch>
        </p:blipFill>
        <p:spPr>
          <a:xfrm>
            <a:off x="18480219" y="6477326"/>
            <a:ext cx="508025" cy="508025"/>
          </a:xfrm>
          <a:prstGeom prst="rect">
            <a:avLst/>
          </a:prstGeom>
        </p:spPr>
      </p:pic>
      <p:sp>
        <p:nvSpPr>
          <p:cNvPr id="94" name="Text 27"/>
          <p:cNvSpPr txBox="1"/>
          <p:nvPr/>
        </p:nvSpPr>
        <p:spPr>
          <a:xfrm>
            <a:off x="18480219" y="7175860"/>
            <a:ext cx="1652607" cy="419121"/>
          </a:xfrm>
          <a:prstGeom prst="rect">
            <a:avLst/>
          </a:prstGeom>
          <a:noFill/>
          <a:ln/>
        </p:spPr>
        <p:txBody>
          <a:bodyPr wrap="square" lIns="0" tIns="0" rIns="0" bIns="0" rtlCol="0" anchor="ctr"/>
          <a:lstStyle/>
          <a:p>
            <a:pPr>
              <a:lnSpc>
                <a:spcPts val="2200"/>
              </a:lnSpc>
            </a:pPr>
            <a:r>
              <a:rPr lang="en-US" sz="1600" dirty="0">
                <a:solidFill>
                  <a:srgbClr val="000000"/>
                </a:solidFill>
                <a:latin typeface="IBM Plex Sans Medm" pitchFamily="34" charset="0"/>
                <a:ea typeface="IBM Plex Sans Medm" pitchFamily="34" charset="-122"/>
                <a:cs typeface="IBM Plex Sans Medm" pitchFamily="34" charset="-120"/>
              </a:rPr>
              <a:t>Guardium® Data Security Center</a:t>
            </a:r>
            <a:endParaRPr lang="en-US" sz="1600" dirty="0"/>
          </a:p>
        </p:txBody>
      </p:sp>
      <p:pic>
        <p:nvPicPr>
          <p:cNvPr id="95" name="Image 65" descr="Data--management"/>
          <p:cNvPicPr>
            <a:picLocks noChangeAspect="1"/>
          </p:cNvPicPr>
          <p:nvPr/>
        </p:nvPicPr>
        <p:blipFill>
          <a:blip r:embed="rId37"/>
          <a:stretch>
            <a:fillRect/>
          </a:stretch>
        </p:blipFill>
        <p:spPr>
          <a:xfrm>
            <a:off x="22861936" y="571529"/>
            <a:ext cx="952548" cy="952548"/>
          </a:xfrm>
          <a:prstGeom prst="rect">
            <a:avLst/>
          </a:prstGeom>
        </p:spPr>
      </p:pic>
      <p:pic>
        <p:nvPicPr>
          <p:cNvPr id="96" name="Image 66" descr="Vecto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2938142" y="584230"/>
            <a:ext cx="795377" cy="914446"/>
          </a:xfrm>
          <a:prstGeom prst="rect">
            <a:avLst/>
          </a:prstGeom>
        </p:spPr>
      </p:pic>
      <p:pic>
        <p:nvPicPr>
          <p:cNvPr id="97" name="Image 67" descr="Frame 432"/>
          <p:cNvPicPr>
            <a:picLocks noChangeAspect="1"/>
          </p:cNvPicPr>
          <p:nvPr/>
        </p:nvPicPr>
        <p:blipFill>
          <a:blip r:embed="rId40"/>
          <a:stretch>
            <a:fillRect/>
          </a:stretch>
        </p:blipFill>
        <p:spPr>
          <a:xfrm>
            <a:off x="1143851" y="3036976"/>
            <a:ext cx="2095605" cy="1143972"/>
          </a:xfrm>
          <a:prstGeom prst="rect">
            <a:avLst/>
          </a:prstGeom>
        </p:spPr>
      </p:pic>
      <p:sp>
        <p:nvSpPr>
          <p:cNvPr id="98" name="Text 28"/>
          <p:cNvSpPr txBox="1"/>
          <p:nvPr/>
        </p:nvSpPr>
        <p:spPr>
          <a:xfrm>
            <a:off x="1143850" y="3010051"/>
            <a:ext cx="2162918" cy="330217"/>
          </a:xfrm>
          <a:prstGeom prst="rect">
            <a:avLst/>
          </a:prstGeom>
          <a:noFill/>
          <a:ln/>
        </p:spPr>
        <p:txBody>
          <a:bodyPr wrap="square" lIns="0" tIns="0" rIns="0" bIns="0" rtlCol="0" anchor="t"/>
          <a:lstStyle/>
          <a:p>
            <a:pPr>
              <a:lnSpc>
                <a:spcPts val="2600"/>
              </a:lnSpc>
            </a:pPr>
            <a:r>
              <a:rPr lang="en-US" sz="2000" dirty="0">
                <a:solidFill>
                  <a:srgbClr val="000000"/>
                </a:solidFill>
                <a:latin typeface="IBM Plex Sans Medm" pitchFamily="34" charset="0"/>
                <a:ea typeface="IBM Plex Sans Medm" pitchFamily="34" charset="-122"/>
                <a:cs typeface="IBM Plex Sans Medm" pitchFamily="34" charset="-120"/>
              </a:rPr>
              <a:t>AI Productivity</a:t>
            </a:r>
            <a:endParaRPr lang="en-US" sz="2000" dirty="0"/>
          </a:p>
        </p:txBody>
      </p:sp>
      <p:sp>
        <p:nvSpPr>
          <p:cNvPr id="99" name="Text 29"/>
          <p:cNvSpPr txBox="1"/>
          <p:nvPr/>
        </p:nvSpPr>
        <p:spPr>
          <a:xfrm>
            <a:off x="1143851" y="3479975"/>
            <a:ext cx="2157838" cy="698535"/>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Reinvent how work </a:t>
            </a:r>
          </a:p>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is done with AI agents/assistants</a:t>
            </a:r>
            <a:endParaRPr lang="en-US" sz="1600"/>
          </a:p>
        </p:txBody>
      </p:sp>
      <p:pic>
        <p:nvPicPr>
          <p:cNvPr id="100" name="Image 68" descr="Frame 632311"/>
          <p:cNvPicPr>
            <a:picLocks noChangeAspect="1"/>
          </p:cNvPicPr>
          <p:nvPr/>
        </p:nvPicPr>
        <p:blipFill>
          <a:blip r:embed="rId41"/>
          <a:stretch>
            <a:fillRect/>
          </a:stretch>
        </p:blipFill>
        <p:spPr>
          <a:xfrm>
            <a:off x="21337861" y="3045614"/>
            <a:ext cx="2095605" cy="896563"/>
          </a:xfrm>
          <a:prstGeom prst="rect">
            <a:avLst/>
          </a:prstGeom>
        </p:spPr>
      </p:pic>
      <p:sp>
        <p:nvSpPr>
          <p:cNvPr id="101" name="Text 30"/>
          <p:cNvSpPr txBox="1"/>
          <p:nvPr/>
        </p:nvSpPr>
        <p:spPr>
          <a:xfrm>
            <a:off x="21337860" y="3010051"/>
            <a:ext cx="2162918" cy="330217"/>
          </a:xfrm>
          <a:prstGeom prst="rect">
            <a:avLst/>
          </a:prstGeom>
          <a:noFill/>
          <a:ln/>
        </p:spPr>
        <p:txBody>
          <a:bodyPr wrap="square" lIns="0" tIns="0" rIns="0" bIns="0" rtlCol="0" anchor="t"/>
          <a:lstStyle/>
          <a:p>
            <a:pPr>
              <a:lnSpc>
                <a:spcPts val="2600"/>
              </a:lnSpc>
            </a:pPr>
            <a:r>
              <a:rPr lang="en-US" sz="2000">
                <a:solidFill>
                  <a:srgbClr val="000000"/>
                </a:solidFill>
                <a:latin typeface="IBM Plex Sans Medm" pitchFamily="34" charset="0"/>
                <a:ea typeface="IBM Plex Sans Medm" pitchFamily="34" charset="-122"/>
                <a:cs typeface="IBM Plex Sans Medm" pitchFamily="34" charset="-120"/>
              </a:rPr>
              <a:t>Data Storage</a:t>
            </a:r>
            <a:endParaRPr lang="en-US" sz="2000"/>
          </a:p>
        </p:txBody>
      </p:sp>
      <p:sp>
        <p:nvSpPr>
          <p:cNvPr id="102" name="Text 31"/>
          <p:cNvSpPr txBox="1"/>
          <p:nvPr/>
        </p:nvSpPr>
        <p:spPr>
          <a:xfrm>
            <a:off x="21337861" y="3479976"/>
            <a:ext cx="2157838" cy="419121"/>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Store data across </a:t>
            </a:r>
          </a:p>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edge, core and clouds</a:t>
            </a:r>
            <a:endParaRPr lang="en-US" sz="1600"/>
          </a:p>
        </p:txBody>
      </p:sp>
      <p:pic>
        <p:nvPicPr>
          <p:cNvPr id="103" name="Image 69" descr="Frame 632309"/>
          <p:cNvPicPr>
            <a:picLocks noChangeAspect="1"/>
          </p:cNvPicPr>
          <p:nvPr/>
        </p:nvPicPr>
        <p:blipFill>
          <a:blip r:embed="rId42"/>
          <a:stretch>
            <a:fillRect/>
          </a:stretch>
        </p:blipFill>
        <p:spPr>
          <a:xfrm>
            <a:off x="4192004" y="3037994"/>
            <a:ext cx="4953248" cy="1181159"/>
          </a:xfrm>
          <a:prstGeom prst="rect">
            <a:avLst/>
          </a:prstGeom>
        </p:spPr>
      </p:pic>
      <p:sp>
        <p:nvSpPr>
          <p:cNvPr id="104" name="Text 32"/>
          <p:cNvSpPr txBox="1"/>
          <p:nvPr/>
        </p:nvSpPr>
        <p:spPr>
          <a:xfrm>
            <a:off x="4192004" y="3010051"/>
            <a:ext cx="5077714" cy="330217"/>
          </a:xfrm>
          <a:prstGeom prst="rect">
            <a:avLst/>
          </a:prstGeom>
          <a:noFill/>
          <a:ln/>
        </p:spPr>
        <p:txBody>
          <a:bodyPr wrap="square" lIns="0" tIns="0" rIns="0" bIns="0" rtlCol="0" anchor="t"/>
          <a:lstStyle/>
          <a:p>
            <a:pPr>
              <a:lnSpc>
                <a:spcPts val="2600"/>
              </a:lnSpc>
            </a:pPr>
            <a:r>
              <a:rPr lang="en-US" sz="2000">
                <a:solidFill>
                  <a:srgbClr val="000000"/>
                </a:solidFill>
                <a:latin typeface="IBM Plex Sans Medm" pitchFamily="34" charset="0"/>
                <a:ea typeface="IBM Plex Sans Medm" pitchFamily="34" charset="-122"/>
                <a:cs typeface="IBM Plex Sans Medm" pitchFamily="34" charset="-120"/>
              </a:rPr>
              <a:t>AI/ML Ops</a:t>
            </a:r>
            <a:endParaRPr lang="en-US" sz="2000"/>
          </a:p>
        </p:txBody>
      </p:sp>
      <p:sp>
        <p:nvSpPr>
          <p:cNvPr id="105" name="Text 33"/>
          <p:cNvSpPr txBox="1"/>
          <p:nvPr/>
        </p:nvSpPr>
        <p:spPr>
          <a:xfrm>
            <a:off x="4192003" y="3479975"/>
            <a:ext cx="5072634" cy="698535"/>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Work with AI models, tools and governance that’s built for business—engineered to ensure trust and scalability in applications</a:t>
            </a:r>
            <a:endParaRPr lang="en-US" sz="1600"/>
          </a:p>
        </p:txBody>
      </p:sp>
      <p:pic>
        <p:nvPicPr>
          <p:cNvPr id="106" name="Image 70" descr="Frame 632310"/>
          <p:cNvPicPr>
            <a:picLocks noChangeAspect="1"/>
          </p:cNvPicPr>
          <p:nvPr/>
        </p:nvPicPr>
        <p:blipFill>
          <a:blip r:embed="rId42"/>
          <a:stretch>
            <a:fillRect/>
          </a:stretch>
        </p:blipFill>
        <p:spPr>
          <a:xfrm>
            <a:off x="11621874" y="3036976"/>
            <a:ext cx="4953248" cy="1184614"/>
          </a:xfrm>
          <a:prstGeom prst="rect">
            <a:avLst/>
          </a:prstGeom>
        </p:spPr>
      </p:pic>
      <p:sp>
        <p:nvSpPr>
          <p:cNvPr id="107" name="Text 34"/>
          <p:cNvSpPr txBox="1"/>
          <p:nvPr/>
        </p:nvSpPr>
        <p:spPr>
          <a:xfrm>
            <a:off x="11621874" y="3010051"/>
            <a:ext cx="5077714" cy="330217"/>
          </a:xfrm>
          <a:prstGeom prst="rect">
            <a:avLst/>
          </a:prstGeom>
          <a:noFill/>
          <a:ln/>
        </p:spPr>
        <p:txBody>
          <a:bodyPr wrap="square" lIns="0" tIns="0" rIns="0" bIns="0" rtlCol="0" anchor="t"/>
          <a:lstStyle/>
          <a:p>
            <a:pPr>
              <a:lnSpc>
                <a:spcPts val="2600"/>
              </a:lnSpc>
            </a:pPr>
            <a:r>
              <a:rPr lang="en-US" sz="2000">
                <a:solidFill>
                  <a:srgbClr val="000000"/>
                </a:solidFill>
                <a:latin typeface="IBM Plex Sans Medm" pitchFamily="34" charset="0"/>
                <a:ea typeface="IBM Plex Sans Medm" pitchFamily="34" charset="-122"/>
                <a:cs typeface="IBM Plex Sans Medm" pitchFamily="34" charset="-120"/>
              </a:rPr>
              <a:t>Data Fabric</a:t>
            </a:r>
            <a:endParaRPr lang="en-US" sz="2000"/>
          </a:p>
        </p:txBody>
      </p:sp>
      <p:sp>
        <p:nvSpPr>
          <p:cNvPr id="108" name="Text 35"/>
          <p:cNvSpPr txBox="1"/>
          <p:nvPr/>
        </p:nvSpPr>
        <p:spPr>
          <a:xfrm>
            <a:off x="11621874" y="3479975"/>
            <a:ext cx="5072634" cy="698535"/>
          </a:xfrm>
          <a:prstGeom prst="rect">
            <a:avLst/>
          </a:prstGeom>
          <a:noFill/>
          <a:ln/>
        </p:spPr>
        <p:txBody>
          <a:bodyPr wrap="square" lIns="0" tIns="0" rIns="0" bIns="0" rtlCol="0" anchor="t"/>
          <a:lstStyle/>
          <a:p>
            <a:pPr>
              <a:lnSpc>
                <a:spcPts val="2200"/>
              </a:lnSpc>
            </a:pPr>
            <a:r>
              <a:rPr lang="en-US" sz="1600">
                <a:solidFill>
                  <a:srgbClr val="000000"/>
                </a:solidFill>
                <a:latin typeface="IBM Plex Sans Regular" pitchFamily="34" charset="0"/>
                <a:ea typeface="IBM Plex Sans Regular" pitchFamily="34" charset="-122"/>
                <a:cs typeface="IBM Plex Sans Regular" pitchFamily="34" charset="-120"/>
              </a:rPr>
              <a:t>Bring all your business data together and optimize how it moves through your systems to scale analytics and AI in your applications while protecting it</a:t>
            </a:r>
            <a:endParaRPr lang="en-US" sz="1600"/>
          </a:p>
        </p:txBody>
      </p:sp>
      <p:sp>
        <p:nvSpPr>
          <p:cNvPr id="110" name="Rectangle 109">
            <a:extLst>
              <a:ext uri="{FF2B5EF4-FFF2-40B4-BE49-F238E27FC236}">
                <a16:creationId xmlns:a16="http://schemas.microsoft.com/office/drawing/2014/main" id="{5F4788FB-3BFF-B24E-DC09-64EED794E196}"/>
              </a:ext>
            </a:extLst>
          </p:cNvPr>
          <p:cNvSpPr>
            <a:spLocks noGrp="1" noRot="1" noMove="1" noResize="1" noEditPoints="1" noAdjustHandles="1" noChangeArrowheads="1" noChangeShapeType="1"/>
          </p:cNvSpPr>
          <p:nvPr/>
        </p:nvSpPr>
        <p:spPr bwMode="auto">
          <a:xfrm>
            <a:off x="3620659" y="11458512"/>
            <a:ext cx="17145857" cy="1305628"/>
          </a:xfrm>
          <a:prstGeom prst="rect">
            <a:avLst/>
          </a:prstGeom>
          <a:solidFill>
            <a:schemeClr val="bg1"/>
          </a:solidFill>
          <a:ln w="38100">
            <a:solidFill>
              <a:srgbClr val="002C9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1" name="Text 28">
            <a:extLst>
              <a:ext uri="{FF2B5EF4-FFF2-40B4-BE49-F238E27FC236}">
                <a16:creationId xmlns:a16="http://schemas.microsoft.com/office/drawing/2014/main" id="{BE9CC297-3C1D-7310-9033-E31C67CC8206}"/>
              </a:ext>
            </a:extLst>
          </p:cNvPr>
          <p:cNvSpPr txBox="1"/>
          <p:nvPr/>
        </p:nvSpPr>
        <p:spPr>
          <a:xfrm>
            <a:off x="4001495" y="11705071"/>
            <a:ext cx="2604298" cy="812510"/>
          </a:xfrm>
          <a:prstGeom prst="rect">
            <a:avLst/>
          </a:prstGeom>
          <a:noFill/>
          <a:ln/>
        </p:spPr>
        <p:txBody>
          <a:bodyPr wrap="square" lIns="0" tIns="0" rIns="0" bIns="0" rtlCol="0" anchor="ctr"/>
          <a:lstStyle/>
          <a:p>
            <a:pPr>
              <a:lnSpc>
                <a:spcPts val="2600"/>
              </a:lnSpc>
            </a:pPr>
            <a:r>
              <a:rPr lang="en-US" sz="2000" b="1" dirty="0">
                <a:solidFill>
                  <a:srgbClr val="000000"/>
                </a:solidFill>
                <a:latin typeface="IBM Plex Sans Medm" pitchFamily="34" charset="0"/>
                <a:ea typeface="IBM Plex Sans Medm" pitchFamily="34" charset="-122"/>
                <a:cs typeface="IBM Plex Sans Medm" pitchFamily="34" charset="-120"/>
              </a:rPr>
              <a:t>Cloud Pak for Business Automation</a:t>
            </a:r>
            <a:endParaRPr lang="en-US" sz="2000" b="1" dirty="0"/>
          </a:p>
        </p:txBody>
      </p:sp>
      <p:cxnSp>
        <p:nvCxnSpPr>
          <p:cNvPr id="113" name="Straight Arrow Connector 112">
            <a:extLst>
              <a:ext uri="{FF2B5EF4-FFF2-40B4-BE49-F238E27FC236}">
                <a16:creationId xmlns:a16="http://schemas.microsoft.com/office/drawing/2014/main" id="{5129DE23-A210-0778-B577-B47E641F35A0}"/>
              </a:ext>
            </a:extLst>
          </p:cNvPr>
          <p:cNvCxnSpPr>
            <a:cxnSpLocks/>
            <a:stCxn id="110" idx="1"/>
          </p:cNvCxnSpPr>
          <p:nvPr/>
        </p:nvCxnSpPr>
        <p:spPr bwMode="auto">
          <a:xfrm flipH="1" flipV="1">
            <a:off x="1378633" y="12098215"/>
            <a:ext cx="2242026" cy="13111"/>
          </a:xfrm>
          <a:prstGeom prst="straightConnector1">
            <a:avLst/>
          </a:prstGeom>
          <a:ln w="76200">
            <a:solidFill>
              <a:srgbClr val="002C9C"/>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2F9CACD9-0E1E-E6D4-FA5F-A43190C6F2E2}"/>
              </a:ext>
            </a:extLst>
          </p:cNvPr>
          <p:cNvCxnSpPr>
            <a:stCxn id="110" idx="3"/>
          </p:cNvCxnSpPr>
          <p:nvPr/>
        </p:nvCxnSpPr>
        <p:spPr bwMode="auto">
          <a:xfrm flipV="1">
            <a:off x="20766516" y="12098215"/>
            <a:ext cx="2242799" cy="13111"/>
          </a:xfrm>
          <a:prstGeom prst="straightConnector1">
            <a:avLst/>
          </a:prstGeom>
          <a:ln w="76200">
            <a:solidFill>
              <a:srgbClr val="002C9C"/>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136" name="Group 135">
            <a:extLst>
              <a:ext uri="{FF2B5EF4-FFF2-40B4-BE49-F238E27FC236}">
                <a16:creationId xmlns:a16="http://schemas.microsoft.com/office/drawing/2014/main" id="{C3BF67B0-62A4-8455-C4E6-58B54C932B94}"/>
              </a:ext>
            </a:extLst>
          </p:cNvPr>
          <p:cNvGrpSpPr>
            <a:grpSpLocks noChangeAspect="1"/>
          </p:cNvGrpSpPr>
          <p:nvPr/>
        </p:nvGrpSpPr>
        <p:grpSpPr>
          <a:xfrm>
            <a:off x="7049646" y="11901766"/>
            <a:ext cx="2268000" cy="419121"/>
            <a:chOff x="7049647" y="11901766"/>
            <a:chExt cx="2267385" cy="419121"/>
          </a:xfrm>
        </p:grpSpPr>
        <p:sp>
          <p:nvSpPr>
            <p:cNvPr id="126" name="Text 5">
              <a:extLst>
                <a:ext uri="{FF2B5EF4-FFF2-40B4-BE49-F238E27FC236}">
                  <a16:creationId xmlns:a16="http://schemas.microsoft.com/office/drawing/2014/main" id="{979FFF44-D6B7-90E5-911B-F426C350A508}"/>
                </a:ext>
              </a:extLst>
            </p:cNvPr>
            <p:cNvSpPr txBox="1"/>
            <p:nvPr/>
          </p:nvSpPr>
          <p:spPr>
            <a:xfrm>
              <a:off x="7664425" y="11901766"/>
              <a:ext cx="1652607" cy="419121"/>
            </a:xfrm>
            <a:prstGeom prst="rect">
              <a:avLst/>
            </a:prstGeom>
            <a:noFill/>
            <a:ln/>
          </p:spPr>
          <p:txBody>
            <a:bodyPr wrap="square" lIns="0" tIns="0" rIns="0" bIns="0" rtlCol="0" anchor="ctr"/>
            <a:lstStyle/>
            <a:p>
              <a:pPr>
                <a:lnSpc>
                  <a:spcPts val="2200"/>
                </a:lnSpc>
              </a:pPr>
              <a:r>
                <a:rPr lang="en-US" sz="1600" dirty="0">
                  <a:solidFill>
                    <a:srgbClr val="000000"/>
                  </a:solidFill>
                  <a:latin typeface="IBM Plex Sans Medm" pitchFamily="34" charset="0"/>
                  <a:ea typeface="IBM Plex Sans Medm" pitchFamily="34" charset="-122"/>
                  <a:cs typeface="IBM Plex Sans Medm" pitchFamily="34" charset="-120"/>
                </a:rPr>
                <a:t>Decision Management</a:t>
              </a:r>
              <a:endParaRPr lang="en-US" sz="1600" dirty="0"/>
            </a:p>
          </p:txBody>
        </p:sp>
        <p:pic>
          <p:nvPicPr>
            <p:cNvPr id="135" name="Picture 134">
              <a:extLst>
                <a:ext uri="{FF2B5EF4-FFF2-40B4-BE49-F238E27FC236}">
                  <a16:creationId xmlns:a16="http://schemas.microsoft.com/office/drawing/2014/main" id="{60A9F78E-880F-A525-AB20-89BB72E4A73E}"/>
                </a:ext>
              </a:extLst>
            </p:cNvPr>
            <p:cNvPicPr>
              <a:picLocks noChangeAspect="1"/>
            </p:cNvPicPr>
            <p:nvPr/>
          </p:nvPicPr>
          <p:blipFill>
            <a:blip r:embed="rId43"/>
            <a:stretch>
              <a:fillRect/>
            </a:stretch>
          </p:blipFill>
          <p:spPr>
            <a:xfrm>
              <a:off x="7049647" y="11908126"/>
              <a:ext cx="393700" cy="406400"/>
            </a:xfrm>
            <a:prstGeom prst="rect">
              <a:avLst/>
            </a:prstGeom>
          </p:spPr>
        </p:pic>
      </p:grpSp>
      <p:grpSp>
        <p:nvGrpSpPr>
          <p:cNvPr id="137" name="Group 136">
            <a:extLst>
              <a:ext uri="{FF2B5EF4-FFF2-40B4-BE49-F238E27FC236}">
                <a16:creationId xmlns:a16="http://schemas.microsoft.com/office/drawing/2014/main" id="{39B9D96A-F2EC-9311-5CE7-3833CFBDE084}"/>
              </a:ext>
            </a:extLst>
          </p:cNvPr>
          <p:cNvGrpSpPr>
            <a:grpSpLocks noChangeAspect="1"/>
          </p:cNvGrpSpPr>
          <p:nvPr/>
        </p:nvGrpSpPr>
        <p:grpSpPr>
          <a:xfrm>
            <a:off x="9862515" y="11901766"/>
            <a:ext cx="2268000" cy="419121"/>
            <a:chOff x="7049647" y="11901766"/>
            <a:chExt cx="2267385" cy="419121"/>
          </a:xfrm>
        </p:grpSpPr>
        <p:sp>
          <p:nvSpPr>
            <p:cNvPr id="138" name="Text 5">
              <a:extLst>
                <a:ext uri="{FF2B5EF4-FFF2-40B4-BE49-F238E27FC236}">
                  <a16:creationId xmlns:a16="http://schemas.microsoft.com/office/drawing/2014/main" id="{12207ADE-8C21-58B3-C502-917315B4706A}"/>
                </a:ext>
              </a:extLst>
            </p:cNvPr>
            <p:cNvSpPr txBox="1"/>
            <p:nvPr/>
          </p:nvSpPr>
          <p:spPr>
            <a:xfrm>
              <a:off x="7664425" y="11901766"/>
              <a:ext cx="1652607" cy="419121"/>
            </a:xfrm>
            <a:prstGeom prst="rect">
              <a:avLst/>
            </a:prstGeom>
            <a:noFill/>
            <a:ln/>
          </p:spPr>
          <p:txBody>
            <a:bodyPr wrap="square" lIns="0" tIns="0" rIns="0" bIns="0" rtlCol="0" anchor="ctr"/>
            <a:lstStyle/>
            <a:p>
              <a:pPr>
                <a:lnSpc>
                  <a:spcPts val="2200"/>
                </a:lnSpc>
              </a:pPr>
              <a:r>
                <a:rPr lang="en-US" sz="1600" dirty="0">
                  <a:solidFill>
                    <a:srgbClr val="000000"/>
                  </a:solidFill>
                  <a:latin typeface="IBM Plex Sans Medm" pitchFamily="34" charset="0"/>
                  <a:ea typeface="IBM Plex Sans Medm" pitchFamily="34" charset="-122"/>
                  <a:cs typeface="IBM Plex Sans Medm" pitchFamily="34" charset="-120"/>
                </a:rPr>
                <a:t>Business Workflow &amp; Case</a:t>
              </a:r>
              <a:endParaRPr lang="en-US" sz="1600" dirty="0"/>
            </a:p>
          </p:txBody>
        </p:sp>
        <p:pic>
          <p:nvPicPr>
            <p:cNvPr id="139" name="Picture 138">
              <a:extLst>
                <a:ext uri="{FF2B5EF4-FFF2-40B4-BE49-F238E27FC236}">
                  <a16:creationId xmlns:a16="http://schemas.microsoft.com/office/drawing/2014/main" id="{9316A6DE-D3B5-ADC3-E4C0-1C52E904C674}"/>
                </a:ext>
              </a:extLst>
            </p:cNvPr>
            <p:cNvPicPr>
              <a:picLocks noChangeAspect="1"/>
            </p:cNvPicPr>
            <p:nvPr/>
          </p:nvPicPr>
          <p:blipFill>
            <a:blip r:embed="rId44"/>
            <a:srcRect/>
            <a:stretch/>
          </p:blipFill>
          <p:spPr>
            <a:xfrm>
              <a:off x="7049647" y="11914476"/>
              <a:ext cx="393700" cy="393700"/>
            </a:xfrm>
            <a:prstGeom prst="rect">
              <a:avLst/>
            </a:prstGeom>
          </p:spPr>
        </p:pic>
      </p:grpSp>
      <p:grpSp>
        <p:nvGrpSpPr>
          <p:cNvPr id="166" name="Group 165">
            <a:extLst>
              <a:ext uri="{FF2B5EF4-FFF2-40B4-BE49-F238E27FC236}">
                <a16:creationId xmlns:a16="http://schemas.microsoft.com/office/drawing/2014/main" id="{C04D5905-A0E5-BCD7-6AA4-6EAA3D1BF223}"/>
              </a:ext>
            </a:extLst>
          </p:cNvPr>
          <p:cNvGrpSpPr>
            <a:grpSpLocks noChangeAspect="1"/>
          </p:cNvGrpSpPr>
          <p:nvPr/>
        </p:nvGrpSpPr>
        <p:grpSpPr>
          <a:xfrm>
            <a:off x="12773988" y="11915994"/>
            <a:ext cx="2268000" cy="419121"/>
            <a:chOff x="7049647" y="11901766"/>
            <a:chExt cx="2267385" cy="419121"/>
          </a:xfrm>
        </p:grpSpPr>
        <p:sp>
          <p:nvSpPr>
            <p:cNvPr id="167" name="Text 5">
              <a:extLst>
                <a:ext uri="{FF2B5EF4-FFF2-40B4-BE49-F238E27FC236}">
                  <a16:creationId xmlns:a16="http://schemas.microsoft.com/office/drawing/2014/main" id="{61FD8362-8866-CCA3-3AB2-3FDE8D34C1CC}"/>
                </a:ext>
              </a:extLst>
            </p:cNvPr>
            <p:cNvSpPr txBox="1"/>
            <p:nvPr/>
          </p:nvSpPr>
          <p:spPr>
            <a:xfrm>
              <a:off x="7664425" y="11901766"/>
              <a:ext cx="1652607" cy="419121"/>
            </a:xfrm>
            <a:prstGeom prst="rect">
              <a:avLst/>
            </a:prstGeom>
            <a:noFill/>
            <a:ln/>
          </p:spPr>
          <p:txBody>
            <a:bodyPr wrap="square" lIns="0" tIns="0" rIns="0" bIns="0" rtlCol="0" anchor="ctr"/>
            <a:lstStyle/>
            <a:p>
              <a:pPr>
                <a:lnSpc>
                  <a:spcPts val="2200"/>
                </a:lnSpc>
              </a:pPr>
              <a:r>
                <a:rPr lang="en-US" sz="1600" dirty="0">
                  <a:solidFill>
                    <a:srgbClr val="000000"/>
                  </a:solidFill>
                  <a:latin typeface="IBM Plex Sans Medm" pitchFamily="34" charset="0"/>
                </a:rPr>
                <a:t>Content Services</a:t>
              </a:r>
              <a:endParaRPr lang="en-US" sz="1600" dirty="0"/>
            </a:p>
          </p:txBody>
        </p:sp>
        <p:pic>
          <p:nvPicPr>
            <p:cNvPr id="168" name="Picture 167">
              <a:extLst>
                <a:ext uri="{FF2B5EF4-FFF2-40B4-BE49-F238E27FC236}">
                  <a16:creationId xmlns:a16="http://schemas.microsoft.com/office/drawing/2014/main" id="{29FA0F95-BC2F-3544-DC58-97F861C6B4FE}"/>
                </a:ext>
              </a:extLst>
            </p:cNvPr>
            <p:cNvPicPr>
              <a:picLocks noChangeAspect="1"/>
            </p:cNvPicPr>
            <p:nvPr/>
          </p:nvPicPr>
          <p:blipFill>
            <a:blip r:embed="rId45"/>
            <a:srcRect/>
            <a:stretch/>
          </p:blipFill>
          <p:spPr>
            <a:xfrm>
              <a:off x="7049647" y="11914422"/>
              <a:ext cx="393700" cy="393807"/>
            </a:xfrm>
            <a:prstGeom prst="rect">
              <a:avLst/>
            </a:prstGeom>
          </p:spPr>
        </p:pic>
      </p:grpSp>
      <p:grpSp>
        <p:nvGrpSpPr>
          <p:cNvPr id="169" name="Group 168">
            <a:extLst>
              <a:ext uri="{FF2B5EF4-FFF2-40B4-BE49-F238E27FC236}">
                <a16:creationId xmlns:a16="http://schemas.microsoft.com/office/drawing/2014/main" id="{D7F6C9F2-85EF-EF9A-D9F2-7432F656EA1B}"/>
              </a:ext>
            </a:extLst>
          </p:cNvPr>
          <p:cNvGrpSpPr>
            <a:grpSpLocks noChangeAspect="1"/>
          </p:cNvGrpSpPr>
          <p:nvPr/>
        </p:nvGrpSpPr>
        <p:grpSpPr>
          <a:xfrm>
            <a:off x="15586910" y="11915994"/>
            <a:ext cx="2267947" cy="419121"/>
            <a:chOff x="7049700" y="11901766"/>
            <a:chExt cx="2267332" cy="419121"/>
          </a:xfrm>
        </p:grpSpPr>
        <p:sp>
          <p:nvSpPr>
            <p:cNvPr id="170" name="Text 5">
              <a:extLst>
                <a:ext uri="{FF2B5EF4-FFF2-40B4-BE49-F238E27FC236}">
                  <a16:creationId xmlns:a16="http://schemas.microsoft.com/office/drawing/2014/main" id="{D82F8A12-E2D9-5EEB-EBBD-7E2323E5BA84}"/>
                </a:ext>
              </a:extLst>
            </p:cNvPr>
            <p:cNvSpPr txBox="1"/>
            <p:nvPr/>
          </p:nvSpPr>
          <p:spPr>
            <a:xfrm>
              <a:off x="7664425" y="11901766"/>
              <a:ext cx="1652607" cy="419121"/>
            </a:xfrm>
            <a:prstGeom prst="rect">
              <a:avLst/>
            </a:prstGeom>
            <a:noFill/>
            <a:ln/>
          </p:spPr>
          <p:txBody>
            <a:bodyPr wrap="square" lIns="0" tIns="0" rIns="0" bIns="0" rtlCol="0" anchor="ctr"/>
            <a:lstStyle/>
            <a:p>
              <a:pPr>
                <a:lnSpc>
                  <a:spcPts val="2200"/>
                </a:lnSpc>
              </a:pPr>
              <a:r>
                <a:rPr lang="en-US" sz="1600" dirty="0">
                  <a:solidFill>
                    <a:srgbClr val="000000"/>
                  </a:solidFill>
                  <a:latin typeface="IBM Plex Sans Medm" pitchFamily="34" charset="0"/>
                </a:rPr>
                <a:t>Robot Process Automation</a:t>
              </a:r>
              <a:endParaRPr lang="en-US" sz="1600" dirty="0"/>
            </a:p>
          </p:txBody>
        </p:sp>
        <p:pic>
          <p:nvPicPr>
            <p:cNvPr id="171" name="Picture 170">
              <a:extLst>
                <a:ext uri="{FF2B5EF4-FFF2-40B4-BE49-F238E27FC236}">
                  <a16:creationId xmlns:a16="http://schemas.microsoft.com/office/drawing/2014/main" id="{BB773367-1F8E-2CF8-6764-3E4C447A877C}"/>
                </a:ext>
              </a:extLst>
            </p:cNvPr>
            <p:cNvPicPr>
              <a:picLocks noChangeAspect="1"/>
            </p:cNvPicPr>
            <p:nvPr/>
          </p:nvPicPr>
          <p:blipFill>
            <a:blip r:embed="rId46"/>
            <a:srcRect/>
            <a:stretch/>
          </p:blipFill>
          <p:spPr>
            <a:xfrm>
              <a:off x="7049700" y="11914476"/>
              <a:ext cx="393593" cy="393700"/>
            </a:xfrm>
            <a:prstGeom prst="rect">
              <a:avLst/>
            </a:prstGeom>
          </p:spPr>
        </p:pic>
      </p:grpSp>
      <p:sp>
        <p:nvSpPr>
          <p:cNvPr id="176" name="Text 25">
            <a:extLst>
              <a:ext uri="{FF2B5EF4-FFF2-40B4-BE49-F238E27FC236}">
                <a16:creationId xmlns:a16="http://schemas.microsoft.com/office/drawing/2014/main" id="{D3C5AE5C-3B0A-B390-8029-8B586469A4F0}"/>
              </a:ext>
            </a:extLst>
          </p:cNvPr>
          <p:cNvSpPr txBox="1"/>
          <p:nvPr/>
        </p:nvSpPr>
        <p:spPr>
          <a:xfrm>
            <a:off x="18302410" y="11655308"/>
            <a:ext cx="1652607" cy="912037"/>
          </a:xfrm>
          <a:prstGeom prst="rect">
            <a:avLst/>
          </a:prstGeom>
          <a:noFill/>
          <a:ln/>
        </p:spPr>
        <p:txBody>
          <a:bodyPr wrap="square" lIns="0" tIns="0" rIns="0" bIns="0" rtlCol="0" anchor="ctr"/>
          <a:lstStyle/>
          <a:p>
            <a:pPr marL="285750" indent="-285750">
              <a:lnSpc>
                <a:spcPts val="2200"/>
              </a:lnSpc>
              <a:buFont typeface="Arial" panose="020B0604020202020204" pitchFamily="34" charset="0"/>
              <a:buChar char="•"/>
            </a:pPr>
            <a:r>
              <a:rPr lang="en-US" sz="1600" dirty="0">
                <a:solidFill>
                  <a:srgbClr val="000000"/>
                </a:solidFill>
                <a:latin typeface="IBM Plex Sans Medm" pitchFamily="34" charset="0"/>
                <a:ea typeface="IBM Plex Sans Medm" pitchFamily="34" charset="-122"/>
                <a:cs typeface="IBM Plex Sans Medm" pitchFamily="34" charset="-120"/>
              </a:rPr>
              <a:t>Process Mining</a:t>
            </a:r>
          </a:p>
          <a:p>
            <a:pPr marL="285750" indent="-285750">
              <a:lnSpc>
                <a:spcPts val="2200"/>
              </a:lnSpc>
              <a:buFont typeface="Arial" panose="020B0604020202020204" pitchFamily="34" charset="0"/>
              <a:buChar char="•"/>
            </a:pPr>
            <a:r>
              <a:rPr lang="en-US" sz="1600" dirty="0">
                <a:solidFill>
                  <a:srgbClr val="000000"/>
                </a:solidFill>
                <a:latin typeface="IBM Plex Sans Medm" pitchFamily="34" charset="0"/>
              </a:rPr>
              <a:t>Operational Intelligence</a:t>
            </a:r>
            <a:endParaRPr lang="en-US" sz="16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DC021-A584-D64A-8E0E-CE232D0DD3B7}"/>
              </a:ext>
            </a:extLst>
          </p:cNvPr>
          <p:cNvPicPr>
            <a:picLocks noChangeAspect="1"/>
          </p:cNvPicPr>
          <p:nvPr/>
        </p:nvPicPr>
        <p:blipFill>
          <a:blip r:embed="rId3"/>
          <a:srcRect/>
          <a:stretch/>
        </p:blipFill>
        <p:spPr>
          <a:xfrm>
            <a:off x="1587" y="894"/>
            <a:ext cx="24384000" cy="13714213"/>
          </a:xfrm>
          <a:prstGeom prst="rect">
            <a:avLst/>
          </a:prstGeom>
        </p:spPr>
      </p:pic>
      <p:sp>
        <p:nvSpPr>
          <p:cNvPr id="2" name="Title 1">
            <a:extLst>
              <a:ext uri="{FF2B5EF4-FFF2-40B4-BE49-F238E27FC236}">
                <a16:creationId xmlns:a16="http://schemas.microsoft.com/office/drawing/2014/main" id="{9051B89C-4EB7-A3E4-F8D1-2F26BC38A8CA}"/>
              </a:ext>
            </a:extLst>
          </p:cNvPr>
          <p:cNvSpPr>
            <a:spLocks noGrp="1"/>
          </p:cNvSpPr>
          <p:nvPr>
            <p:ph type="title"/>
          </p:nvPr>
        </p:nvSpPr>
        <p:spPr>
          <a:xfrm>
            <a:off x="577584" y="384891"/>
            <a:ext cx="12354912" cy="5173867"/>
          </a:xfrm>
        </p:spPr>
        <p:txBody>
          <a:bodyPr/>
          <a:lstStyle/>
          <a:p>
            <a:pPr>
              <a:lnSpc>
                <a:spcPct val="90000"/>
              </a:lnSpc>
            </a:pPr>
            <a:r>
              <a:rPr lang="en-US" sz="9600" dirty="0"/>
              <a:t>AI Transformation: </a:t>
            </a:r>
            <a:r>
              <a:rPr lang="en-US" sz="9600" dirty="0">
                <a:solidFill>
                  <a:schemeClr val="accent1"/>
                </a:solidFill>
              </a:rPr>
              <a:t>IBM</a:t>
            </a:r>
            <a:r>
              <a:rPr lang="en-US" sz="9600" dirty="0"/>
              <a:t>’s Approach to Shaping Tomorrow</a:t>
            </a:r>
          </a:p>
        </p:txBody>
      </p:sp>
      <p:sp>
        <p:nvSpPr>
          <p:cNvPr id="5" name="TextBox 4">
            <a:extLst>
              <a:ext uri="{FF2B5EF4-FFF2-40B4-BE49-F238E27FC236}">
                <a16:creationId xmlns:a16="http://schemas.microsoft.com/office/drawing/2014/main" id="{20095AF0-B682-6554-AFB3-C93B6DB3A6E2}"/>
              </a:ext>
            </a:extLst>
          </p:cNvPr>
          <p:cNvSpPr txBox="1"/>
          <p:nvPr/>
        </p:nvSpPr>
        <p:spPr>
          <a:xfrm>
            <a:off x="22809190" y="-126022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70" indent="-446755" defTabSz="2438430">
              <a:spcBef>
                <a:spcPts val="2901"/>
              </a:spcBef>
              <a:buSzPct val="100000"/>
              <a:buFontTx/>
              <a:buChar char="–"/>
            </a:pPr>
            <a:endParaRPr lang="en-US" sz="9600" kern="0" dirty="0">
              <a:solidFill>
                <a:srgbClr val="000000"/>
              </a:solidFill>
              <a:latin typeface="IBM Plex Sans Light"/>
              <a:sym typeface="IBM Plex Sans Light"/>
            </a:endParaRPr>
          </a:p>
        </p:txBody>
      </p:sp>
    </p:spTree>
    <p:extLst>
      <p:ext uri="{BB962C8B-B14F-4D97-AF65-F5344CB8AC3E}">
        <p14:creationId xmlns:p14="http://schemas.microsoft.com/office/powerpoint/2010/main" val="255559827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3626021" y="3357216"/>
            <a:ext cx="17135131" cy="3500784"/>
          </a:xfrm>
        </p:spPr>
        <p:txBody>
          <a:bodyPr/>
          <a:lstStyle/>
          <a:p>
            <a:pPr algn="ctr"/>
            <a:r>
              <a:rPr lang="en-US" sz="25782" dirty="0">
                <a:solidFill>
                  <a:schemeClr val="tx1"/>
                </a:solidFill>
                <a:latin typeface="+mn-lt"/>
              </a:rPr>
              <a:t>+AI </a:t>
            </a:r>
            <a:r>
              <a:rPr lang="en-US" sz="25782" dirty="0">
                <a:solidFill>
                  <a:srgbClr val="0F62FE"/>
                </a:solidFill>
                <a:latin typeface="+mn-lt"/>
              </a:rPr>
              <a:t>→</a:t>
            </a:r>
            <a:r>
              <a:rPr lang="en-US" sz="25782" dirty="0">
                <a:solidFill>
                  <a:schemeClr val="tx1"/>
                </a:solidFill>
                <a:latin typeface="+mn-lt"/>
              </a:rPr>
              <a:t> AI+</a:t>
            </a:r>
          </a:p>
        </p:txBody>
      </p:sp>
      <p:sp>
        <p:nvSpPr>
          <p:cNvPr id="4" name="Title 1">
            <a:extLst>
              <a:ext uri="{FF2B5EF4-FFF2-40B4-BE49-F238E27FC236}">
                <a16:creationId xmlns:a16="http://schemas.microsoft.com/office/drawing/2014/main" id="{922A9902-8FAE-20C3-809B-5D11DCD1BB97}"/>
              </a:ext>
            </a:extLst>
          </p:cNvPr>
          <p:cNvSpPr txBox="1">
            <a:spLocks/>
          </p:cNvSpPr>
          <p:nvPr/>
        </p:nvSpPr>
        <p:spPr>
          <a:xfrm>
            <a:off x="4987437" y="7155142"/>
            <a:ext cx="14412299" cy="2036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90000"/>
              </a:lnSpc>
              <a:spcBef>
                <a:spcPts val="0"/>
              </a:spcBef>
              <a:spcAft>
                <a:spcPts val="0"/>
              </a:spcAft>
              <a:buClrTx/>
              <a:buSzTx/>
              <a:buFontTx/>
              <a:buNone/>
              <a:tabLst/>
              <a:defRPr sz="8598"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algn="ctr" defTabSz="1218743">
              <a:lnSpc>
                <a:spcPct val="100000"/>
              </a:lnSpc>
            </a:pPr>
            <a:r>
              <a:rPr lang="en-US" sz="6397" i="1" kern="100" dirty="0">
                <a:solidFill>
                  <a:srgbClr val="000000"/>
                </a:solidFill>
                <a:latin typeface="IBM Plex Sans Light"/>
                <a:ea typeface="Calibri" panose="020F0502020204030204" pitchFamily="34" charset="0"/>
                <a:cs typeface="Times New Roman (Body CS)"/>
              </a:rPr>
              <a:t>Reinventing how work gets done across business domains and industries</a:t>
            </a:r>
            <a:endParaRPr lang="en-US" sz="5597" i="1" kern="0" dirty="0">
              <a:solidFill>
                <a:srgbClr val="000000"/>
              </a:solidFill>
              <a:latin typeface="IBM Plex Sans Light"/>
            </a:endParaRPr>
          </a:p>
        </p:txBody>
      </p:sp>
      <p:sp>
        <p:nvSpPr>
          <p:cNvPr id="3" name="Title 4">
            <a:extLst>
              <a:ext uri="{FF2B5EF4-FFF2-40B4-BE49-F238E27FC236}">
                <a16:creationId xmlns:a16="http://schemas.microsoft.com/office/drawing/2014/main" id="{3DC3D665-B80E-F441-6463-657918264C14}"/>
              </a:ext>
            </a:extLst>
          </p:cNvPr>
          <p:cNvSpPr txBox="1">
            <a:spLocks/>
          </p:cNvSpPr>
          <p:nvPr/>
        </p:nvSpPr>
        <p:spPr>
          <a:xfrm>
            <a:off x="577584" y="578669"/>
            <a:ext cx="10124656" cy="54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172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42"/>
            <a:r>
              <a:rPr lang="en-US" sz="2800" b="1" kern="0" dirty="0">
                <a:solidFill>
                  <a:srgbClr val="000000"/>
                </a:solidFill>
                <a:latin typeface="IBM Plex Sans Light"/>
              </a:rPr>
              <a:t>Reinventing how work gets done</a:t>
            </a:r>
          </a:p>
          <a:p>
            <a:pPr defTabSz="2437942"/>
            <a:br>
              <a:rPr lang="en-US" sz="2800" b="1" kern="0" dirty="0">
                <a:solidFill>
                  <a:srgbClr val="000000"/>
                </a:solidFill>
                <a:latin typeface="IBM Plex Sans Light"/>
              </a:rPr>
            </a:br>
            <a:endParaRPr lang="en-US" sz="2800" b="1" kern="0" dirty="0">
              <a:solidFill>
                <a:srgbClr val="000000"/>
              </a:solidFill>
              <a:latin typeface="IBM Plex Sans Light"/>
            </a:endParaRPr>
          </a:p>
        </p:txBody>
      </p:sp>
      <p:sp>
        <p:nvSpPr>
          <p:cNvPr id="5" name="Footer Placeholder 3">
            <a:extLst>
              <a:ext uri="{FF2B5EF4-FFF2-40B4-BE49-F238E27FC236}">
                <a16:creationId xmlns:a16="http://schemas.microsoft.com/office/drawing/2014/main" id="{878209E8-CDAE-B905-9798-6C837EC26831}"/>
              </a:ext>
            </a:extLst>
          </p:cNvPr>
          <p:cNvSpPr txBox="1">
            <a:spLocks/>
          </p:cNvSpPr>
          <p:nvPr/>
        </p:nvSpPr>
        <p:spPr>
          <a:xfrm>
            <a:off x="579097" y="12800056"/>
            <a:ext cx="7983269" cy="323397"/>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30814">
              <a:defRPr/>
            </a:pPr>
            <a:r>
              <a:rPr lang="en-US" sz="1600" dirty="0">
                <a:solidFill>
                  <a:srgbClr val="000000"/>
                </a:solidFill>
              </a:rPr>
              <a:t>© 2025 IBM Corporation</a:t>
            </a:r>
          </a:p>
        </p:txBody>
      </p:sp>
    </p:spTree>
    <p:extLst>
      <p:ext uri="{BB962C8B-B14F-4D97-AF65-F5344CB8AC3E}">
        <p14:creationId xmlns:p14="http://schemas.microsoft.com/office/powerpoint/2010/main" val="174308174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3D10D45-4FF3-6172-40B0-5B2DA3BF500C}"/>
              </a:ext>
            </a:extLst>
          </p:cNvPr>
          <p:cNvGrpSpPr/>
          <p:nvPr/>
        </p:nvGrpSpPr>
        <p:grpSpPr>
          <a:xfrm>
            <a:off x="2197719" y="1320353"/>
            <a:ext cx="21225585" cy="11222413"/>
            <a:chOff x="2099245" y="2183972"/>
            <a:chExt cx="21225585" cy="11222413"/>
          </a:xfrm>
        </p:grpSpPr>
        <p:pic>
          <p:nvPicPr>
            <p:cNvPr id="27" name="Graphic 26">
              <a:extLst>
                <a:ext uri="{FF2B5EF4-FFF2-40B4-BE49-F238E27FC236}">
                  <a16:creationId xmlns:a16="http://schemas.microsoft.com/office/drawing/2014/main" id="{58777D0D-F6CB-8C76-B1D0-2B38437D65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2339" y="2183972"/>
              <a:ext cx="20982491" cy="11222413"/>
            </a:xfrm>
            <a:prstGeom prst="rect">
              <a:avLst/>
            </a:prstGeom>
          </p:spPr>
        </p:pic>
        <p:sp>
          <p:nvSpPr>
            <p:cNvPr id="18" name="Title 1">
              <a:extLst>
                <a:ext uri="{FF2B5EF4-FFF2-40B4-BE49-F238E27FC236}">
                  <a16:creationId xmlns:a16="http://schemas.microsoft.com/office/drawing/2014/main" id="{B90E222E-E15C-D904-EC72-B1D5CC69AC92}"/>
                </a:ext>
              </a:extLst>
            </p:cNvPr>
            <p:cNvSpPr txBox="1">
              <a:spLocks/>
            </p:cNvSpPr>
            <p:nvPr/>
          </p:nvSpPr>
          <p:spPr>
            <a:xfrm>
              <a:off x="2099245" y="11506751"/>
              <a:ext cx="3010237" cy="1305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8595" kern="0" dirty="0">
                  <a:solidFill>
                    <a:srgbClr val="000000"/>
                  </a:solidFill>
                  <a:latin typeface="+mn-lt"/>
                </a:rPr>
                <a:t>+AI</a:t>
              </a:r>
            </a:p>
          </p:txBody>
        </p:sp>
        <p:grpSp>
          <p:nvGrpSpPr>
            <p:cNvPr id="28" name="Group 27">
              <a:extLst>
                <a:ext uri="{FF2B5EF4-FFF2-40B4-BE49-F238E27FC236}">
                  <a16:creationId xmlns:a16="http://schemas.microsoft.com/office/drawing/2014/main" id="{5CF3CABB-57FF-FC30-DE63-59BB49555CE0}"/>
                </a:ext>
              </a:extLst>
            </p:cNvPr>
            <p:cNvGrpSpPr/>
            <p:nvPr/>
          </p:nvGrpSpPr>
          <p:grpSpPr>
            <a:xfrm>
              <a:off x="5551727" y="11325502"/>
              <a:ext cx="9138840" cy="1629381"/>
              <a:chOff x="4225244" y="10217427"/>
              <a:chExt cx="9142413" cy="1630016"/>
            </a:xfrm>
          </p:grpSpPr>
          <p:sp>
            <p:nvSpPr>
              <p:cNvPr id="30" name="TextBox 29">
                <a:extLst>
                  <a:ext uri="{FF2B5EF4-FFF2-40B4-BE49-F238E27FC236}">
                    <a16:creationId xmlns:a16="http://schemas.microsoft.com/office/drawing/2014/main" id="{D6DCE3AA-C982-F01E-8756-4EB6076DE590}"/>
                  </a:ext>
                </a:extLst>
              </p:cNvPr>
              <p:cNvSpPr txBox="1"/>
              <p:nvPr/>
            </p:nvSpPr>
            <p:spPr>
              <a:xfrm>
                <a:off x="5650880" y="10217427"/>
                <a:ext cx="7716777" cy="1630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chorCtr="0">
                <a:noAutofit/>
              </a:bodyPr>
              <a:lstStyle/>
              <a:p>
                <a:pPr defTabSz="2436966">
                  <a:buSzPct val="100000"/>
                  <a:defRPr/>
                </a:pPr>
                <a:r>
                  <a:rPr lang="en-US" sz="4400" kern="0" dirty="0">
                    <a:solidFill>
                      <a:srgbClr val="FFFFFF"/>
                    </a:solidFill>
                    <a:sym typeface="IBM Plex Sans Light"/>
                  </a:rPr>
                  <a:t>Collect, organize, grow data</a:t>
                </a:r>
              </a:p>
            </p:txBody>
          </p:sp>
          <p:pic>
            <p:nvPicPr>
              <p:cNvPr id="41" name="Graphic 40">
                <a:extLst>
                  <a:ext uri="{FF2B5EF4-FFF2-40B4-BE49-F238E27FC236}">
                    <a16:creationId xmlns:a16="http://schemas.microsoft.com/office/drawing/2014/main" id="{A9AAEA69-A046-7D4D-4B66-F00CD7E417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5244" y="10575235"/>
                <a:ext cx="914400" cy="914400"/>
              </a:xfrm>
              <a:prstGeom prst="rect">
                <a:avLst/>
              </a:prstGeom>
            </p:spPr>
          </p:pic>
        </p:grpSp>
        <p:sp>
          <p:nvSpPr>
            <p:cNvPr id="49" name="Title 1">
              <a:extLst>
                <a:ext uri="{FF2B5EF4-FFF2-40B4-BE49-F238E27FC236}">
                  <a16:creationId xmlns:a16="http://schemas.microsoft.com/office/drawing/2014/main" id="{FED929A5-762B-6B5D-4F20-17756807E692}"/>
                </a:ext>
              </a:extLst>
            </p:cNvPr>
            <p:cNvSpPr txBox="1">
              <a:spLocks/>
            </p:cNvSpPr>
            <p:nvPr/>
          </p:nvSpPr>
          <p:spPr>
            <a:xfrm>
              <a:off x="19745039" y="3197268"/>
              <a:ext cx="3010237" cy="1305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8595" kern="0" dirty="0">
                  <a:solidFill>
                    <a:srgbClr val="000000"/>
                  </a:solidFill>
                  <a:latin typeface="+mn-lt"/>
                </a:rPr>
                <a:t>AI+</a:t>
              </a:r>
            </a:p>
          </p:txBody>
        </p:sp>
        <p:grpSp>
          <p:nvGrpSpPr>
            <p:cNvPr id="31" name="Group 30">
              <a:extLst>
                <a:ext uri="{FF2B5EF4-FFF2-40B4-BE49-F238E27FC236}">
                  <a16:creationId xmlns:a16="http://schemas.microsoft.com/office/drawing/2014/main" id="{1827E056-FDBB-B84D-7D5D-AB89B481C6AD}"/>
                </a:ext>
              </a:extLst>
            </p:cNvPr>
            <p:cNvGrpSpPr/>
            <p:nvPr/>
          </p:nvGrpSpPr>
          <p:grpSpPr>
            <a:xfrm>
              <a:off x="6520786" y="9278846"/>
              <a:ext cx="9138840" cy="1609509"/>
              <a:chOff x="5600529" y="8169965"/>
              <a:chExt cx="9142413" cy="1610139"/>
            </a:xfrm>
          </p:grpSpPr>
          <p:sp>
            <p:nvSpPr>
              <p:cNvPr id="52" name="TextBox 51">
                <a:extLst>
                  <a:ext uri="{FF2B5EF4-FFF2-40B4-BE49-F238E27FC236}">
                    <a16:creationId xmlns:a16="http://schemas.microsoft.com/office/drawing/2014/main" id="{9B576E05-DBD6-BD13-97B8-A8073AA1DC2F}"/>
                  </a:ext>
                </a:extLst>
              </p:cNvPr>
              <p:cNvSpPr txBox="1"/>
              <p:nvPr/>
            </p:nvSpPr>
            <p:spPr>
              <a:xfrm>
                <a:off x="7026165" y="8169965"/>
                <a:ext cx="7716777" cy="1610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chorCtr="0">
                <a:noAutofit/>
              </a:bodyPr>
              <a:lstStyle/>
              <a:p>
                <a:pPr defTabSz="2436966">
                  <a:spcBef>
                    <a:spcPts val="2901"/>
                  </a:spcBef>
                  <a:buSzPct val="100000"/>
                  <a:defRPr/>
                </a:pPr>
                <a:r>
                  <a:rPr lang="en-US" sz="4400" kern="0" dirty="0">
                    <a:solidFill>
                      <a:srgbClr val="FFFFFF"/>
                    </a:solidFill>
                    <a:sym typeface="IBM Plex Sans Light"/>
                  </a:rPr>
                  <a:t>Add AI to your applications</a:t>
                </a:r>
              </a:p>
            </p:txBody>
          </p:sp>
          <p:pic>
            <p:nvPicPr>
              <p:cNvPr id="53" name="Graphic 52">
                <a:extLst>
                  <a:ext uri="{FF2B5EF4-FFF2-40B4-BE49-F238E27FC236}">
                    <a16:creationId xmlns:a16="http://schemas.microsoft.com/office/drawing/2014/main" id="{68B233B2-0C55-89A1-F521-91F538B087C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600529" y="8517834"/>
                <a:ext cx="914400" cy="914400"/>
              </a:xfrm>
              <a:prstGeom prst="rect">
                <a:avLst/>
              </a:prstGeom>
            </p:spPr>
          </p:pic>
        </p:grpSp>
        <p:grpSp>
          <p:nvGrpSpPr>
            <p:cNvPr id="33" name="Group 32">
              <a:extLst>
                <a:ext uri="{FF2B5EF4-FFF2-40B4-BE49-F238E27FC236}">
                  <a16:creationId xmlns:a16="http://schemas.microsoft.com/office/drawing/2014/main" id="{90BDBC1D-AC6F-0D8A-1641-BC487661866B}"/>
                </a:ext>
              </a:extLst>
            </p:cNvPr>
            <p:cNvGrpSpPr/>
            <p:nvPr/>
          </p:nvGrpSpPr>
          <p:grpSpPr>
            <a:xfrm>
              <a:off x="8458906" y="5125910"/>
              <a:ext cx="9138840" cy="1629381"/>
              <a:chOff x="8351099" y="4015409"/>
              <a:chExt cx="9142413" cy="1630017"/>
            </a:xfrm>
          </p:grpSpPr>
          <p:sp>
            <p:nvSpPr>
              <p:cNvPr id="59" name="TextBox 58">
                <a:extLst>
                  <a:ext uri="{FF2B5EF4-FFF2-40B4-BE49-F238E27FC236}">
                    <a16:creationId xmlns:a16="http://schemas.microsoft.com/office/drawing/2014/main" id="{A34DD7D6-D57C-4F22-BFAE-455F8BE7B507}"/>
                  </a:ext>
                </a:extLst>
              </p:cNvPr>
              <p:cNvSpPr txBox="1"/>
              <p:nvPr/>
            </p:nvSpPr>
            <p:spPr>
              <a:xfrm>
                <a:off x="9776735" y="4015409"/>
                <a:ext cx="7716777" cy="1630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chorCtr="0">
                <a:noAutofit/>
              </a:bodyPr>
              <a:lstStyle/>
              <a:p>
                <a:pPr defTabSz="2436966">
                  <a:spcBef>
                    <a:spcPts val="2901"/>
                  </a:spcBef>
                  <a:buSzPct val="100000"/>
                  <a:defRPr/>
                </a:pPr>
                <a:r>
                  <a:rPr lang="en-US" sz="4400" kern="0" dirty="0">
                    <a:solidFill>
                      <a:srgbClr val="FFFFFF"/>
                    </a:solidFill>
                    <a:sym typeface="IBM Plex Sans Light"/>
                  </a:rPr>
                  <a:t>Replace your workflows</a:t>
                </a:r>
              </a:p>
            </p:txBody>
          </p:sp>
          <p:pic>
            <p:nvPicPr>
              <p:cNvPr id="60" name="Graphic 59">
                <a:extLst>
                  <a:ext uri="{FF2B5EF4-FFF2-40B4-BE49-F238E27FC236}">
                    <a16:creationId xmlns:a16="http://schemas.microsoft.com/office/drawing/2014/main" id="{37D712C2-9B73-7BFF-C99B-6C702458FCC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351099" y="4373217"/>
                <a:ext cx="914400" cy="914400"/>
              </a:xfrm>
              <a:prstGeom prst="rect">
                <a:avLst/>
              </a:prstGeom>
            </p:spPr>
          </p:pic>
        </p:grpSp>
        <p:grpSp>
          <p:nvGrpSpPr>
            <p:cNvPr id="32" name="Group 31">
              <a:extLst>
                <a:ext uri="{FF2B5EF4-FFF2-40B4-BE49-F238E27FC236}">
                  <a16:creationId xmlns:a16="http://schemas.microsoft.com/office/drawing/2014/main" id="{60D53260-174A-47AF-A03D-C1A067BF6A73}"/>
                </a:ext>
              </a:extLst>
            </p:cNvPr>
            <p:cNvGrpSpPr/>
            <p:nvPr/>
          </p:nvGrpSpPr>
          <p:grpSpPr>
            <a:xfrm>
              <a:off x="7489847" y="7212312"/>
              <a:ext cx="9138840" cy="1609509"/>
              <a:chOff x="6975814" y="6102627"/>
              <a:chExt cx="9142413" cy="1610138"/>
            </a:xfrm>
          </p:grpSpPr>
          <p:sp>
            <p:nvSpPr>
              <p:cNvPr id="63" name="TextBox 62">
                <a:extLst>
                  <a:ext uri="{FF2B5EF4-FFF2-40B4-BE49-F238E27FC236}">
                    <a16:creationId xmlns:a16="http://schemas.microsoft.com/office/drawing/2014/main" id="{2D5BCB63-B1AE-4F4A-E228-5A0ED95C5E2B}"/>
                  </a:ext>
                </a:extLst>
              </p:cNvPr>
              <p:cNvSpPr txBox="1"/>
              <p:nvPr/>
            </p:nvSpPr>
            <p:spPr>
              <a:xfrm>
                <a:off x="8401450" y="6102627"/>
                <a:ext cx="7716777" cy="1610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chorCtr="0">
                <a:noAutofit/>
              </a:bodyPr>
              <a:lstStyle/>
              <a:p>
                <a:pPr defTabSz="2436966">
                  <a:spcBef>
                    <a:spcPts val="2901"/>
                  </a:spcBef>
                  <a:buSzPct val="100000"/>
                  <a:defRPr/>
                </a:pPr>
                <a:r>
                  <a:rPr lang="en-US" sz="4400" kern="0" dirty="0">
                    <a:solidFill>
                      <a:srgbClr val="FFFFFF"/>
                    </a:solidFill>
                    <a:sym typeface="IBM Plex Sans Light"/>
                  </a:rPr>
                  <a:t>Automate your businesses</a:t>
                </a:r>
              </a:p>
            </p:txBody>
          </p:sp>
          <p:pic>
            <p:nvPicPr>
              <p:cNvPr id="64" name="Graphic 63">
                <a:extLst>
                  <a:ext uri="{FF2B5EF4-FFF2-40B4-BE49-F238E27FC236}">
                    <a16:creationId xmlns:a16="http://schemas.microsoft.com/office/drawing/2014/main" id="{2DF27860-F28E-7D5F-DF0F-BD4146DAF0A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975814" y="6450496"/>
                <a:ext cx="914400" cy="914400"/>
              </a:xfrm>
              <a:prstGeom prst="rect">
                <a:avLst/>
              </a:prstGeom>
            </p:spPr>
          </p:pic>
        </p:grpSp>
        <p:grpSp>
          <p:nvGrpSpPr>
            <p:cNvPr id="34" name="Group 33">
              <a:extLst>
                <a:ext uri="{FF2B5EF4-FFF2-40B4-BE49-F238E27FC236}">
                  <a16:creationId xmlns:a16="http://schemas.microsoft.com/office/drawing/2014/main" id="{28F8CFFC-12B4-9A3C-B154-1743E1C36FF7}"/>
                </a:ext>
              </a:extLst>
            </p:cNvPr>
            <p:cNvGrpSpPr/>
            <p:nvPr/>
          </p:nvGrpSpPr>
          <p:grpSpPr>
            <a:xfrm>
              <a:off x="9427964" y="3059376"/>
              <a:ext cx="9138840" cy="1629381"/>
              <a:chOff x="9726384" y="1948071"/>
              <a:chExt cx="9142413" cy="1630016"/>
            </a:xfrm>
          </p:grpSpPr>
          <p:sp>
            <p:nvSpPr>
              <p:cNvPr id="67" name="TextBox 66">
                <a:extLst>
                  <a:ext uri="{FF2B5EF4-FFF2-40B4-BE49-F238E27FC236}">
                    <a16:creationId xmlns:a16="http://schemas.microsoft.com/office/drawing/2014/main" id="{074D0BA1-CBA3-FA13-8BD4-1547D71D0AE1}"/>
                  </a:ext>
                </a:extLst>
              </p:cNvPr>
              <p:cNvSpPr txBox="1"/>
              <p:nvPr/>
            </p:nvSpPr>
            <p:spPr>
              <a:xfrm>
                <a:off x="11152020" y="1948071"/>
                <a:ext cx="7716777" cy="1630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chorCtr="0">
                <a:noAutofit/>
              </a:bodyPr>
              <a:lstStyle/>
              <a:p>
                <a:pPr defTabSz="2436966">
                  <a:spcBef>
                    <a:spcPts val="2901"/>
                  </a:spcBef>
                  <a:buSzPct val="100000"/>
                  <a:defRPr/>
                </a:pPr>
                <a:r>
                  <a:rPr lang="en-US" sz="4400" kern="0" dirty="0">
                    <a:solidFill>
                      <a:srgbClr val="FFFFFF"/>
                    </a:solidFill>
                    <a:sym typeface="IBM Plex Sans Light"/>
                  </a:rPr>
                  <a:t>AI does the work</a:t>
                </a:r>
              </a:p>
            </p:txBody>
          </p:sp>
          <p:pic>
            <p:nvPicPr>
              <p:cNvPr id="68" name="Graphic 67">
                <a:extLst>
                  <a:ext uri="{FF2B5EF4-FFF2-40B4-BE49-F238E27FC236}">
                    <a16:creationId xmlns:a16="http://schemas.microsoft.com/office/drawing/2014/main" id="{15BB4C5A-1756-1D15-6650-F2878EECFF5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726384" y="2305879"/>
                <a:ext cx="914400" cy="914400"/>
              </a:xfrm>
              <a:prstGeom prst="rect">
                <a:avLst/>
              </a:prstGeom>
            </p:spPr>
          </p:pic>
        </p:grpSp>
      </p:grpSp>
      <p:sp>
        <p:nvSpPr>
          <p:cNvPr id="7" name="Title 2">
            <a:extLst>
              <a:ext uri="{FF2B5EF4-FFF2-40B4-BE49-F238E27FC236}">
                <a16:creationId xmlns:a16="http://schemas.microsoft.com/office/drawing/2014/main" id="{06F4BEE1-70D7-DD32-B939-6DE8BE1DD718}"/>
              </a:ext>
            </a:extLst>
          </p:cNvPr>
          <p:cNvSpPr txBox="1">
            <a:spLocks/>
          </p:cNvSpPr>
          <p:nvPr/>
        </p:nvSpPr>
        <p:spPr>
          <a:xfrm>
            <a:off x="569461" y="1787667"/>
            <a:ext cx="5525565" cy="1629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6966">
              <a:lnSpc>
                <a:spcPct val="100000"/>
              </a:lnSpc>
              <a:defRPr/>
            </a:pPr>
            <a:r>
              <a:rPr lang="en-US" sz="4800" dirty="0"/>
              <a:t>The modern-day </a:t>
            </a:r>
            <a:br>
              <a:rPr lang="en-US" sz="4800" dirty="0"/>
            </a:br>
            <a:r>
              <a:rPr lang="en-US" sz="4800" dirty="0"/>
              <a:t>AI ladder</a:t>
            </a:r>
          </a:p>
        </p:txBody>
      </p:sp>
      <p:sp>
        <p:nvSpPr>
          <p:cNvPr id="3" name="Title 2">
            <a:extLst>
              <a:ext uri="{FF2B5EF4-FFF2-40B4-BE49-F238E27FC236}">
                <a16:creationId xmlns:a16="http://schemas.microsoft.com/office/drawing/2014/main" id="{D5551DD8-6646-7795-4104-560CBA4708DE}"/>
              </a:ext>
            </a:extLst>
          </p:cNvPr>
          <p:cNvSpPr txBox="1">
            <a:spLocks/>
          </p:cNvSpPr>
          <p:nvPr/>
        </p:nvSpPr>
        <p:spPr>
          <a:xfrm>
            <a:off x="577589" y="578669"/>
            <a:ext cx="7241325" cy="484395"/>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656"/>
            <a:r>
              <a:rPr lang="en-US" sz="2800" b="1" kern="0" dirty="0">
                <a:solidFill>
                  <a:schemeClr val="tx1"/>
                </a:solidFill>
                <a:latin typeface="+mj-lt"/>
              </a:rPr>
              <a:t>Reinventing how work gets done </a:t>
            </a:r>
            <a:r>
              <a:rPr lang="en-US" sz="2800" kern="0" dirty="0">
                <a:solidFill>
                  <a:schemeClr val="tx1"/>
                </a:solidFill>
                <a:latin typeface="+mj-lt"/>
              </a:rPr>
              <a:t>| </a:t>
            </a:r>
            <a:br>
              <a:rPr lang="en-US" sz="2800" kern="0" dirty="0">
                <a:solidFill>
                  <a:schemeClr val="tx1"/>
                </a:solidFill>
                <a:latin typeface="+mj-lt"/>
              </a:rPr>
            </a:br>
            <a:r>
              <a:rPr lang="en-US" sz="2800" kern="0" dirty="0">
                <a:solidFill>
                  <a:schemeClr val="tx1"/>
                </a:solidFill>
                <a:latin typeface="+mj-lt"/>
              </a:rPr>
              <a:t>+AI to AI+</a:t>
            </a:r>
          </a:p>
        </p:txBody>
      </p:sp>
      <p:sp>
        <p:nvSpPr>
          <p:cNvPr id="2" name="Footer Placeholder 3">
            <a:extLst>
              <a:ext uri="{FF2B5EF4-FFF2-40B4-BE49-F238E27FC236}">
                <a16:creationId xmlns:a16="http://schemas.microsoft.com/office/drawing/2014/main" id="{5B6696AE-C364-526B-94E7-CA0651E67311}"/>
              </a:ext>
            </a:extLst>
          </p:cNvPr>
          <p:cNvSpPr txBox="1">
            <a:spLocks/>
          </p:cNvSpPr>
          <p:nvPr/>
        </p:nvSpPr>
        <p:spPr>
          <a:xfrm>
            <a:off x="579097" y="12800056"/>
            <a:ext cx="7983269" cy="323397"/>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30814">
              <a:defRPr/>
            </a:pPr>
            <a:r>
              <a:rPr lang="en-US" sz="1600" dirty="0">
                <a:solidFill>
                  <a:srgbClr val="000000"/>
                </a:solidFill>
              </a:rPr>
              <a:t>© 2025 IBM Corporation</a:t>
            </a:r>
          </a:p>
        </p:txBody>
      </p:sp>
    </p:spTree>
    <p:extLst>
      <p:ext uri="{BB962C8B-B14F-4D97-AF65-F5344CB8AC3E}">
        <p14:creationId xmlns:p14="http://schemas.microsoft.com/office/powerpoint/2010/main" val="8920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F04CA754-BE2C-4040-86D4-DB285EA1B18A}" vid="{1A6545FA-9223-B648-866A-185DFA4B43DC}"/>
    </a:ext>
  </a:extLst>
</a:theme>
</file>

<file path=ppt/theme/theme2.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Presentation5" id="{B37E8336-1FC2-B64B-9BC2-001D64AFBE8B}" vid="{28768AAB-0C39-B946-BE5A-0C873F1112B9}"/>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56</TotalTime>
  <Words>3078</Words>
  <Application>Microsoft Macintosh PowerPoint</Application>
  <PresentationFormat>Custom</PresentationFormat>
  <Paragraphs>313</Paragraphs>
  <Slides>17</Slides>
  <Notes>17</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31" baseType="lpstr">
      <vt:lpstr>Arial</vt:lpstr>
      <vt:lpstr>Calibri</vt:lpstr>
      <vt:lpstr>IBM Plex Sans</vt:lpstr>
      <vt:lpstr>IBM Plex Sans Bold</vt:lpstr>
      <vt:lpstr>IBM Plex Sans Bold Italic</vt:lpstr>
      <vt:lpstr>IBM Plex Sans ExtLt</vt:lpstr>
      <vt:lpstr>IBM Plex Sans Light</vt:lpstr>
      <vt:lpstr>IBM Plex Sans Medm</vt:lpstr>
      <vt:lpstr>IBM Plex Sans Regular</vt:lpstr>
      <vt:lpstr>IBM Plex Sans SmBld</vt:lpstr>
      <vt:lpstr>Times New Roman</vt:lpstr>
      <vt:lpstr>IBM presentation template</vt:lpstr>
      <vt:lpstr>IBM Brand Template 2022</vt:lpstr>
      <vt:lpstr>think-cell Slide</vt:lpstr>
      <vt:lpstr>PowerPoint Presentation</vt:lpstr>
      <vt:lpstr>PowerPoint Presentation</vt:lpstr>
      <vt:lpstr>PowerPoint Presentation</vt:lpstr>
      <vt:lpstr>PowerPoint Presentation</vt:lpstr>
      <vt:lpstr>PowerPoint Presentation</vt:lpstr>
      <vt:lpstr>PowerPoint Presentation</vt:lpstr>
      <vt:lpstr>AI Transformation: IBM’s Approach to Shaping Tomorrow</vt:lpstr>
      <vt:lpstr>+AI → AI+</vt:lpstr>
      <vt:lpstr>PowerPoint Presentation</vt:lpstr>
      <vt:lpstr>PowerPoint Presentation</vt:lpstr>
      <vt:lpstr>IBM Cloud Pak for Data </vt:lpstr>
      <vt:lpstr>PowerPoint Presentation</vt:lpstr>
      <vt:lpstr>PowerPoint Presentation</vt:lpstr>
      <vt:lpstr>PowerPoint Presentation</vt:lpstr>
      <vt:lpstr>Boxes (4 tall)</vt:lpstr>
      <vt:lpstr>Boxes (4 tall)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Steph Harrington</dc:creator>
  <cp:keywords/>
  <dc:description/>
  <cp:lastModifiedBy>Jeffrens Tanadi</cp:lastModifiedBy>
  <cp:revision>14</cp:revision>
  <cp:lastPrinted>2019-04-25T15:14:05Z</cp:lastPrinted>
  <dcterms:created xsi:type="dcterms:W3CDTF">2025-01-09T15:38:18Z</dcterms:created>
  <dcterms:modified xsi:type="dcterms:W3CDTF">2025-07-02T05:15:28Z</dcterms:modified>
  <cp:category/>
</cp:coreProperties>
</file>